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58" r:id="rId2"/>
    <p:sldId id="263" r:id="rId3"/>
    <p:sldId id="264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81" r:id="rId12"/>
    <p:sldId id="276" r:id="rId13"/>
    <p:sldId id="277" r:id="rId14"/>
  </p:sldIdLst>
  <p:sldSz cx="9144000" cy="6858000" type="screen4x3"/>
  <p:notesSz cx="6858000" cy="9144000"/>
  <p:embeddedFontLs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VD Bodedo" panose="020B0604020202020204" charset="0"/>
      <p:regular r:id="rId24"/>
    </p:embeddedFont>
    <p:embeddedFont>
      <p:font typeface="Sassoon Infant Md" panose="02000603050000020003" charset="0"/>
      <p:regular r:id="rId25"/>
    </p:embeddedFont>
    <p:embeddedFont>
      <p:font typeface="Sassoon Infant Rg" panose="02000503030000020003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190"/>
    <a:srgbClr val="F3BBBB"/>
    <a:srgbClr val="FF9999"/>
    <a:srgbClr val="EE7919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6249988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www.wikiart.com-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3728"/>
          </a:xfrm>
        </p:spPr>
        <p:txBody>
          <a:bodyPr>
            <a:noAutofit/>
          </a:bodyPr>
          <a:lstStyle/>
          <a:p>
            <a:r>
              <a:rPr lang="en-GB" dirty="0"/>
              <a:t>Leonora’s Dreams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6" y="1236384"/>
            <a:ext cx="3754779" cy="48564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67235" y="1236384"/>
            <a:ext cx="3712090" cy="4856441"/>
          </a:xfrm>
          <a:prstGeom prst="rect">
            <a:avLst/>
          </a:prstGeom>
          <a:solidFill>
            <a:srgbClr val="F3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656949" y="1596665"/>
            <a:ext cx="34538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Leonora Carrington’s paintings are often described as ‘dream-like’. 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Weird and wonderful creatures and activities seem to be happening in her paintings.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Imagine that she could catch the dream you had last night. </a:t>
            </a:r>
            <a:r>
              <a:rPr lang="en-US" altLang="en-US" sz="2000" i="1" dirty="0">
                <a:latin typeface="+mn-lt"/>
              </a:rPr>
              <a:t>What do you think she would paint?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3728"/>
          </a:xfrm>
        </p:spPr>
        <p:txBody>
          <a:bodyPr>
            <a:noAutofit/>
          </a:bodyPr>
          <a:lstStyle/>
          <a:p>
            <a:r>
              <a:rPr lang="en-GB" dirty="0"/>
              <a:t>Dream Catchers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41256" y="6252905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Steven </a:t>
            </a:r>
            <a:r>
              <a:rPr lang="en-GB" sz="600" dirty="0" err="1"/>
              <a:t>Leonti</a:t>
            </a:r>
            <a:r>
              <a:rPr lang="en-GB" sz="600" dirty="0"/>
              <a:t> (@flickr.com) - granted under creative commons licence 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7" y="1640941"/>
            <a:ext cx="7629015" cy="39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953728"/>
          </a:xfrm>
        </p:spPr>
        <p:txBody>
          <a:bodyPr>
            <a:noAutofit/>
          </a:bodyPr>
          <a:lstStyle/>
          <a:p>
            <a:r>
              <a:rPr lang="en-GB" dirty="0"/>
              <a:t>Your Task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021" y="1348967"/>
            <a:ext cx="7523675" cy="4517522"/>
          </a:xfrm>
          <a:prstGeom prst="rect">
            <a:avLst/>
          </a:prstGeom>
          <a:solidFill>
            <a:srgbClr val="F3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19021" y="1494504"/>
            <a:ext cx="7627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Your job is to make your own dream catcher.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Think about the </a:t>
            </a:r>
            <a:r>
              <a:rPr lang="en-US" altLang="en-US" sz="2400" dirty="0" err="1"/>
              <a:t>colours</a:t>
            </a:r>
            <a:r>
              <a:rPr lang="en-US" altLang="en-US" sz="2400" dirty="0"/>
              <a:t> that the artist used in her paintings.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Use these in your dream catcher.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86" y="3531606"/>
            <a:ext cx="4679744" cy="21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955549"/>
            <a:ext cx="7632700" cy="4027080"/>
          </a:xfrm>
          <a:prstGeom prst="rect">
            <a:avLst/>
          </a:prstGeom>
          <a:solidFill>
            <a:srgbClr val="F3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chemeClr val="tx1"/>
                </a:solidFill>
              </a:rPr>
              <a:t>You will need: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Paper plate ring (with holes punched)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Wool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Paints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Decorations such as beads, feathers etc…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 With a pencil, lightly sketch a design onto your ring inspired by Leonora Carrington shapes and characters.</a:t>
            </a:r>
          </a:p>
          <a:p>
            <a:pPr>
              <a:buFontTx/>
              <a:buAutoNum type="arabicPeriod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 Paint your design.</a:t>
            </a:r>
          </a:p>
          <a:p>
            <a:pPr>
              <a:buFontTx/>
              <a:buAutoNum type="arabicPeriod"/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Thread wool from one hole to another in any order you like. Make sure the wool crisscrosses the circle. As you thread, add beads to the wool to decorate.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746769"/>
            <a:ext cx="7632700" cy="9537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b="0" dirty="0"/>
              <a:t>How to Make a </a:t>
            </a:r>
            <a:br>
              <a:rPr lang="en-GB" b="0" dirty="0"/>
            </a:br>
            <a:r>
              <a:rPr lang="en-GB" b="0" dirty="0"/>
              <a:t>Dream Catcher</a:t>
            </a:r>
          </a:p>
        </p:txBody>
      </p:sp>
      <p:pic>
        <p:nvPicPr>
          <p:cNvPr id="10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35" y="2133278"/>
            <a:ext cx="1484166" cy="167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29" y="2358252"/>
            <a:ext cx="1472855" cy="1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5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ea typeface="MS PGothic" panose="020B0600070205080204" pitchFamily="34" charset="-128"/>
              </a:rPr>
              <a:t>I can tell you about the artist Leonora Carrington.</a:t>
            </a:r>
          </a:p>
          <a:p>
            <a:r>
              <a:rPr lang="en-GB" altLang="en-US" dirty="0">
                <a:ea typeface="MS PGothic" panose="020B0600070205080204" pitchFamily="34" charset="-128"/>
              </a:rPr>
              <a:t>I can make a dream catcher.</a:t>
            </a:r>
            <a:endParaRPr lang="en-GB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I can tell you the names of some of Leonora Carrington’s artworks.</a:t>
            </a:r>
          </a:p>
          <a:p>
            <a:r>
              <a:rPr lang="en-GB" altLang="en-US" dirty="0"/>
              <a:t>I can tell you facts about Leonora Carrington’s life and work.</a:t>
            </a:r>
          </a:p>
          <a:p>
            <a:r>
              <a:rPr lang="en-GB" altLang="en-US" dirty="0"/>
              <a:t>I can share something interesting about her work.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HVD Bodedo" panose="02000605000000020003" pitchFamily="2" charset="0"/>
              </a:rPr>
              <a:t>Leonora Carrington</a:t>
            </a:r>
          </a:p>
        </p:txBody>
      </p:sp>
      <p:sp>
        <p:nvSpPr>
          <p:cNvPr id="6" name="Oval 5"/>
          <p:cNvSpPr/>
          <p:nvPr/>
        </p:nvSpPr>
        <p:spPr>
          <a:xfrm>
            <a:off x="2536825" y="2019300"/>
            <a:ext cx="3962400" cy="3854450"/>
          </a:xfrm>
          <a:prstGeom prst="ellipse">
            <a:avLst/>
          </a:prstGeom>
          <a:solidFill>
            <a:srgbClr val="EC919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49" t="-4610" r="-21603" b="2305"/>
          <a:stretch/>
        </p:blipFill>
        <p:spPr>
          <a:xfrm>
            <a:off x="2537254" y="2034746"/>
            <a:ext cx="3962400" cy="38388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4385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Leonora Carrington</a:t>
            </a:r>
            <a:br>
              <a:rPr lang="en-GB" dirty="0"/>
            </a:br>
            <a:r>
              <a:rPr lang="en-GB" sz="2000" dirty="0"/>
              <a:t>(1917-2011)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656783"/>
            <a:ext cx="6713665" cy="4337666"/>
          </a:xfrm>
          <a:prstGeom prst="rect">
            <a:avLst/>
          </a:prstGeom>
          <a:solidFill>
            <a:srgbClr val="F3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653985"/>
            <a:ext cx="6031870" cy="3931752"/>
          </a:xfrm>
        </p:spPr>
        <p:txBody>
          <a:bodyPr lIns="0" tIns="108000" rIns="0" bIns="0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GB" altLang="en-US" dirty="0">
                <a:solidFill>
                  <a:schemeClr val="tx1"/>
                </a:solidFill>
              </a:rPr>
              <a:t>Leonora Carrington was an artist and a writer, although she was also involved in making murals, textiles, costumes, poems         and masks.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altLang="en-US" dirty="0">
                <a:solidFill>
                  <a:schemeClr val="tx1"/>
                </a:solidFill>
              </a:rPr>
              <a:t>She was born in Britain but lived most of her life in Mexico. There she was very famous and popular. She is viewed as a Mexican artist because of this. Carrington painted dream-like images, using fantasy characters.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GB" altLang="en-US" dirty="0">
                <a:solidFill>
                  <a:schemeClr val="tx1"/>
                </a:solidFill>
              </a:rPr>
              <a:t>She came from a very wealthy British family in Lancashire, but left home when she was 20. She felt more comfortable with her artist friends.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altLang="en-US" dirty="0">
                <a:solidFill>
                  <a:schemeClr val="tx1"/>
                </a:solidFill>
              </a:rPr>
              <a:t>She loved animals and often featured them in her work. Her love of nursery rhymes and fairy tales can be seen in her paintings.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65" y="894485"/>
            <a:ext cx="1363590" cy="5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2" y="412017"/>
            <a:ext cx="8220075" cy="1107637"/>
          </a:xfrm>
        </p:spPr>
        <p:txBody>
          <a:bodyPr>
            <a:noAutofit/>
          </a:bodyPr>
          <a:lstStyle/>
          <a:p>
            <a:r>
              <a:rPr lang="en-GB" dirty="0"/>
              <a:t>Looking at Paintings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650" y="1345994"/>
            <a:ext cx="76327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Look at your image.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What can you see in the picture?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Where is the painting set?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How does the picture make you feel?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What colours can you see in the picture?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Why do you think the artist painted it?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800" dirty="0">
                <a:latin typeface="+mj-lt"/>
              </a:rPr>
              <a:t>If you could give the painting your own title, what would it be?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3" y="5114891"/>
            <a:ext cx="758974" cy="98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90" y="5114891"/>
            <a:ext cx="1252634" cy="97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76" y="5115596"/>
            <a:ext cx="673211" cy="98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81" y="5114891"/>
            <a:ext cx="1216330" cy="98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Talking Partne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10" y="728663"/>
            <a:ext cx="3754779" cy="485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650" y="5762625"/>
            <a:ext cx="7632700" cy="33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1800" dirty="0"/>
              <a:t>The Artist Traveling Incognito</a:t>
            </a:r>
            <a:br>
              <a:rPr lang="en-GB" altLang="en-US" sz="1800" dirty="0"/>
            </a:br>
            <a:r>
              <a:rPr lang="en-GB" altLang="en-US" sz="1400" b="0" dirty="0"/>
              <a:t>by Leonora Carrington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6249988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</a:t>
            </a:r>
            <a:r>
              <a:rPr lang="en-GB" sz="600" dirty="0" err="1"/>
              <a:t>centralasia</a:t>
            </a:r>
            <a:r>
              <a:rPr lang="en-GB" sz="600" dirty="0"/>
              <a:t> (@flickr.com) - granted under creative commons licence 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8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33" y="728663"/>
            <a:ext cx="6319133" cy="493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650" y="5762625"/>
            <a:ext cx="7632700" cy="33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1800" dirty="0"/>
              <a:t>Play Shadow</a:t>
            </a:r>
            <a:br>
              <a:rPr lang="en-GB" altLang="en-US" sz="1800" dirty="0"/>
            </a:br>
            <a:r>
              <a:rPr lang="en-GB" altLang="en-US" sz="1400" b="0" dirty="0"/>
              <a:t>by Leonora Carrington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6249988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www.wikiart.com-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71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9" y="728663"/>
            <a:ext cx="3410842" cy="499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650" y="5762625"/>
            <a:ext cx="7632700" cy="33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1800" dirty="0"/>
              <a:t>Portrait of the Late Ms Partridge </a:t>
            </a:r>
            <a:br>
              <a:rPr lang="en-GB" altLang="en-US" sz="1800" dirty="0"/>
            </a:br>
            <a:r>
              <a:rPr lang="en-GB" altLang="en-US" sz="1400" b="0" dirty="0"/>
              <a:t>by Leonora Carrington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6249988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www.wikiart.com-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40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86" y="728663"/>
            <a:ext cx="6121827" cy="49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650" y="5762625"/>
            <a:ext cx="7632700" cy="33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1800" dirty="0"/>
              <a:t>Green Tea</a:t>
            </a:r>
            <a:br>
              <a:rPr lang="en-GB" altLang="en-US" sz="1800" dirty="0"/>
            </a:br>
            <a:r>
              <a:rPr lang="en-GB" altLang="en-US" sz="1400" b="0" dirty="0"/>
              <a:t>by Leonora Carrington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11413" y="6249988"/>
            <a:ext cx="43211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600" dirty="0"/>
              <a:t>Photo courtesy of www.wikiart.com- attribution</a:t>
            </a:r>
            <a:endParaRPr lang="en-GB" altLang="en-US" sz="300" dirty="0">
              <a:solidFill>
                <a:schemeClr val="tx1"/>
              </a:solidFill>
              <a:latin typeface="BPreplay" panose="02000503000000020004" pitchFamily="50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38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516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Sassoon Infant Md</vt:lpstr>
      <vt:lpstr>Arial</vt:lpstr>
      <vt:lpstr>HVD Bodedo</vt:lpstr>
      <vt:lpstr>Calibri</vt:lpstr>
      <vt:lpstr>BPreplay</vt:lpstr>
      <vt:lpstr>Sassoon Infant Rg</vt:lpstr>
      <vt:lpstr>Office Theme</vt:lpstr>
      <vt:lpstr>PowerPoint Presentation</vt:lpstr>
      <vt:lpstr>PowerPoint Presentation</vt:lpstr>
      <vt:lpstr>Leonora Carrington</vt:lpstr>
      <vt:lpstr>Leonora Carrington (1917-2011)</vt:lpstr>
      <vt:lpstr>Looking at Paintings</vt:lpstr>
      <vt:lpstr>The Artist Traveling Incognito by Leonora Carrington</vt:lpstr>
      <vt:lpstr>Play Shadow by Leonora Carrington</vt:lpstr>
      <vt:lpstr>Portrait of the Late Ms Partridge  by Leonora Carrington</vt:lpstr>
      <vt:lpstr>Green Tea by Leonora Carrington</vt:lpstr>
      <vt:lpstr>Leonora’s Dreams</vt:lpstr>
      <vt:lpstr>Dream Catchers</vt:lpstr>
      <vt:lpstr>Your Task</vt:lpstr>
      <vt:lpstr>How to Make a  Dream Catcher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 </cp:lastModifiedBy>
  <cp:revision>88</cp:revision>
  <dcterms:created xsi:type="dcterms:W3CDTF">2014-10-01T16:09:27Z</dcterms:created>
  <dcterms:modified xsi:type="dcterms:W3CDTF">2020-04-29T19:01:13Z</dcterms:modified>
</cp:coreProperties>
</file>