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262" y="4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6A70-1D16-4D2C-AAB9-093B47D3C1F6}" type="datetimeFigureOut">
              <a:rPr lang="en-GB" smtClean="0"/>
              <a:pPr/>
              <a:t>14/06/2020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A4041-FFBD-444C-AC38-5CB783FFF96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6A70-1D16-4D2C-AAB9-093B47D3C1F6}" type="datetimeFigureOut">
              <a:rPr lang="en-GB" smtClean="0"/>
              <a:pPr/>
              <a:t>14/06/2020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A4041-FFBD-444C-AC38-5CB783FFF96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6A70-1D16-4D2C-AAB9-093B47D3C1F6}" type="datetimeFigureOut">
              <a:rPr lang="en-GB" smtClean="0"/>
              <a:pPr/>
              <a:t>14/06/2020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A4041-FFBD-444C-AC38-5CB783FFF96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6A70-1D16-4D2C-AAB9-093B47D3C1F6}" type="datetimeFigureOut">
              <a:rPr lang="en-GB" smtClean="0"/>
              <a:pPr/>
              <a:t>14/06/2020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A4041-FFBD-444C-AC38-5CB783FFF96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6A70-1D16-4D2C-AAB9-093B47D3C1F6}" type="datetimeFigureOut">
              <a:rPr lang="en-GB" smtClean="0"/>
              <a:pPr/>
              <a:t>14/06/2020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A4041-FFBD-444C-AC38-5CB783FFF96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6A70-1D16-4D2C-AAB9-093B47D3C1F6}" type="datetimeFigureOut">
              <a:rPr lang="en-GB" smtClean="0"/>
              <a:pPr/>
              <a:t>14/06/2020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A4041-FFBD-444C-AC38-5CB783FFF96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6A70-1D16-4D2C-AAB9-093B47D3C1F6}" type="datetimeFigureOut">
              <a:rPr lang="en-GB" smtClean="0"/>
              <a:pPr/>
              <a:t>14/06/2020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A4041-FFBD-444C-AC38-5CB783FFF96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6A70-1D16-4D2C-AAB9-093B47D3C1F6}" type="datetimeFigureOut">
              <a:rPr lang="en-GB" smtClean="0"/>
              <a:pPr/>
              <a:t>14/06/2020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A4041-FFBD-444C-AC38-5CB783FFF96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6A70-1D16-4D2C-AAB9-093B47D3C1F6}" type="datetimeFigureOut">
              <a:rPr lang="en-GB" smtClean="0"/>
              <a:pPr/>
              <a:t>14/06/2020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A4041-FFBD-444C-AC38-5CB783FFF96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6A70-1D16-4D2C-AAB9-093B47D3C1F6}" type="datetimeFigureOut">
              <a:rPr lang="en-GB" smtClean="0"/>
              <a:pPr/>
              <a:t>14/06/2020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A4041-FFBD-444C-AC38-5CB783FFF96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6A70-1D16-4D2C-AAB9-093B47D3C1F6}" type="datetimeFigureOut">
              <a:rPr lang="en-GB" smtClean="0"/>
              <a:pPr/>
              <a:t>14/06/2020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A4041-FFBD-444C-AC38-5CB783FFF96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E6A70-1D16-4D2C-AAB9-093B47D3C1F6}" type="datetimeFigureOut">
              <a:rPr lang="en-GB" smtClean="0"/>
              <a:pPr/>
              <a:t>14/06/2020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A4041-FFBD-444C-AC38-5CB783FFF96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286000" y="4038600"/>
            <a:ext cx="4343400" cy="9906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What is a habitat?</a:t>
            </a:r>
            <a:endParaRPr lang="en-GB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1295400"/>
            <a:ext cx="8229600" cy="4525963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GB" dirty="0" smtClean="0">
                <a:latin typeface="Comic Sans MS" pitchFamily="66" charset="0"/>
              </a:rPr>
              <a:t>A habitat is a place where something lives. </a:t>
            </a:r>
          </a:p>
          <a:p>
            <a:pPr algn="ctr"/>
            <a:endParaRPr lang="en-GB" dirty="0" smtClean="0">
              <a:latin typeface="Comic Sans MS" pitchFamily="66" charset="0"/>
            </a:endParaRPr>
          </a:p>
          <a:p>
            <a:pPr algn="ctr"/>
            <a:r>
              <a:rPr lang="en-GB" dirty="0" smtClean="0">
                <a:latin typeface="Comic Sans MS" pitchFamily="66" charset="0"/>
              </a:rPr>
              <a:t>There are many different types of habitats:</a:t>
            </a:r>
          </a:p>
          <a:p>
            <a:pPr algn="ctr"/>
            <a:r>
              <a:rPr lang="en-GB" dirty="0" smtClean="0">
                <a:latin typeface="Comic Sans MS" pitchFamily="66" charset="0"/>
              </a:rPr>
              <a:t>hot or cold</a:t>
            </a:r>
          </a:p>
          <a:p>
            <a:pPr algn="ctr"/>
            <a:r>
              <a:rPr lang="en-GB" dirty="0" smtClean="0">
                <a:latin typeface="Comic Sans MS" pitchFamily="66" charset="0"/>
              </a:rPr>
              <a:t>big or small</a:t>
            </a:r>
          </a:p>
          <a:p>
            <a:pPr algn="ctr"/>
            <a:r>
              <a:rPr lang="en-GB" dirty="0" smtClean="0">
                <a:latin typeface="Comic Sans MS" pitchFamily="66" charset="0"/>
              </a:rPr>
              <a:t>on land or in water</a:t>
            </a:r>
          </a:p>
          <a:p>
            <a:pPr algn="ctr"/>
            <a:endParaRPr lang="en-GB" dirty="0" smtClean="0">
              <a:latin typeface="Sassoon Infant Md" panose="02000603050000020003" pitchFamily="50" charset="0"/>
            </a:endParaRPr>
          </a:p>
          <a:p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Large scale habitats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4" name="Picture 5" descr="desert-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275907"/>
            <a:ext cx="4114800" cy="2610293"/>
          </a:xfrm>
          <a:noFill/>
          <a:ln/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1"/>
          <a:stretch/>
        </p:blipFill>
        <p:spPr>
          <a:xfrm>
            <a:off x="4011095" y="1155983"/>
            <a:ext cx="5132905" cy="2730217"/>
          </a:xfrm>
          <a:prstGeom prst="rect">
            <a:avLst/>
          </a:prstGeom>
        </p:spPr>
      </p:pic>
      <p:pic>
        <p:nvPicPr>
          <p:cNvPr id="1027" name="Picture 3" descr="C:\Users\amy rai\AppData\Local\Microsoft\Windows\INetCache\IE\34909BT0\5037005300_72c136dddd_z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1" y="3886200"/>
            <a:ext cx="3200400" cy="2971800"/>
          </a:xfrm>
          <a:prstGeom prst="rect">
            <a:avLst/>
          </a:prstGeom>
          <a:noFill/>
        </p:spPr>
      </p:pic>
      <p:pic>
        <p:nvPicPr>
          <p:cNvPr id="1029" name="Picture 5" descr="C:\Users\amy rai\AppData\Local\Microsoft\Windows\INetCache\IE\7CSC7QG0\839067_orig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68202"/>
            <a:ext cx="3048894" cy="3289798"/>
          </a:xfrm>
          <a:prstGeom prst="rect">
            <a:avLst/>
          </a:prstGeom>
          <a:noFill/>
        </p:spPr>
      </p:pic>
      <p:pic>
        <p:nvPicPr>
          <p:cNvPr id="1030" name="Picture 6" descr="C:\Users\amy rai\AppData\Local\Microsoft\Windows\INetCache\IE\4NDODKVH\Woodland_English_Autumn_Sunlit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68600" y="3276600"/>
            <a:ext cx="3175000" cy="358139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209800" y="2590800"/>
            <a:ext cx="11430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desert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19800" y="1600200"/>
            <a:ext cx="16764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rainforest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4267200"/>
            <a:ext cx="99060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ocean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0" y="5486400"/>
            <a:ext cx="1600200" cy="457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woodland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39000" y="4495800"/>
            <a:ext cx="16002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arctic</a:t>
            </a:r>
            <a:endParaRPr lang="en-GB" sz="24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Small scale habitats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endParaRPr lang="en-GB" dirty="0"/>
          </a:p>
        </p:txBody>
      </p:sp>
      <p:pic>
        <p:nvPicPr>
          <p:cNvPr id="1027" name="Picture 3" descr="C:\Users\amy rai\AppData\Local\Microsoft\Windows\INetCache\IE\NMK5LRDH\swamp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1215" y="4038600"/>
            <a:ext cx="4312785" cy="2819400"/>
          </a:xfrm>
          <a:prstGeom prst="rect">
            <a:avLst/>
          </a:prstGeom>
          <a:noFill/>
        </p:spPr>
      </p:pic>
      <p:pic>
        <p:nvPicPr>
          <p:cNvPr id="1028" name="Picture 4" descr="C:\Users\amy rai\AppData\Local\Microsoft\Windows\INetCache\IE\7CSC7QG0\Felsoetold_Wheat_field,_Hungary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1600"/>
            <a:ext cx="6144768" cy="2667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</p:pic>
      <p:pic>
        <p:nvPicPr>
          <p:cNvPr id="1029" name="Picture 5" descr="C:\Users\amy rai\AppData\Local\Microsoft\Windows\INetCache\IE\NMK5LRDH\Winnersh_Meadows_Trees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1371600"/>
            <a:ext cx="3200400" cy="3276600"/>
          </a:xfrm>
          <a:prstGeom prst="rect">
            <a:avLst/>
          </a:prstGeom>
          <a:noFill/>
        </p:spPr>
      </p:pic>
      <p:pic>
        <p:nvPicPr>
          <p:cNvPr id="1030" name="Picture 6" descr="C:\Users\amy rai\AppData\Local\Microsoft\Windows\INetCache\IE\34909BT0\Stopica_cave_entrance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3810000"/>
            <a:ext cx="2850620" cy="3048000"/>
          </a:xfrm>
          <a:prstGeom prst="rect">
            <a:avLst/>
          </a:prstGeom>
          <a:noFill/>
        </p:spPr>
      </p:pic>
      <p:pic>
        <p:nvPicPr>
          <p:cNvPr id="1031" name="Picture 7" descr="C:\Users\amy rai\AppData\Local\Microsoft\Windows\INetCache\IE\NMK5LRDH\2131570_7eefb9cb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962400"/>
            <a:ext cx="3657600" cy="28956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114800" y="6172200"/>
            <a:ext cx="1600200" cy="4572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cave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53200" y="5943600"/>
            <a:ext cx="16002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pond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5715000"/>
            <a:ext cx="1600200" cy="457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hedgerow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48400" y="3733800"/>
            <a:ext cx="1600200" cy="457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trees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" y="2667000"/>
            <a:ext cx="1600200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field</a:t>
            </a:r>
            <a:endParaRPr lang="en-GB" sz="24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Micro habitats</a:t>
            </a:r>
            <a:endParaRPr lang="en-GB" dirty="0"/>
          </a:p>
        </p:txBody>
      </p:sp>
      <p:pic>
        <p:nvPicPr>
          <p:cNvPr id="4" name="Content Placeholder 3" descr="Related image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2933700" cy="2851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Image result for micro habitat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371600"/>
            <a:ext cx="3352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Image result for micro habitats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14800"/>
            <a:ext cx="455231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Image result for micro habitats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1219200"/>
            <a:ext cx="3810001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67200" y="4038600"/>
            <a:ext cx="4876800" cy="281939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239000" y="4495800"/>
            <a:ext cx="1600200" cy="457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on leaves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4419600"/>
            <a:ext cx="1600200" cy="83099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on a tree trunk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1447800"/>
            <a:ext cx="1371600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on the ground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19400" y="1676400"/>
            <a:ext cx="1905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under logs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0" y="3276601"/>
            <a:ext cx="2209800" cy="4616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under stones</a:t>
            </a:r>
            <a:endParaRPr lang="en-GB" sz="24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</TotalTime>
  <Words>64</Words>
  <Application>Microsoft Office PowerPoint</Application>
  <PresentationFormat>On-screen Show (4:3)</PresentationFormat>
  <Paragraphs>25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Comic Sans MS</vt:lpstr>
      <vt:lpstr>Sassoon Infant Md</vt:lpstr>
      <vt:lpstr>Office Theme</vt:lpstr>
      <vt:lpstr>PowerPoint Presentation</vt:lpstr>
      <vt:lpstr>PowerPoint Presentation</vt:lpstr>
      <vt:lpstr>Large scale habitats</vt:lpstr>
      <vt:lpstr>Small scale habitats</vt:lpstr>
      <vt:lpstr>Micro habitats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Habitats</dc:title>
  <dc:creator>amy rai</dc:creator>
  <cp:lastModifiedBy>Amy Ward</cp:lastModifiedBy>
  <cp:revision>30</cp:revision>
  <cp:lastPrinted>2018-09-25T08:44:15Z</cp:lastPrinted>
  <dcterms:created xsi:type="dcterms:W3CDTF">2018-09-21T19:26:54Z</dcterms:created>
  <dcterms:modified xsi:type="dcterms:W3CDTF">2020-06-14T21:09:35Z</dcterms:modified>
</cp:coreProperties>
</file>