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5" r:id="rId2"/>
    <p:sldId id="279" r:id="rId3"/>
    <p:sldId id="289" r:id="rId4"/>
    <p:sldId id="282" r:id="rId5"/>
    <p:sldId id="290" r:id="rId6"/>
    <p:sldId id="284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F54"/>
    <a:srgbClr val="87BD31"/>
    <a:srgbClr val="0079C3"/>
    <a:srgbClr val="FFE76D"/>
    <a:srgbClr val="003464"/>
    <a:srgbClr val="004382"/>
    <a:srgbClr val="00529C"/>
    <a:srgbClr val="007AC3"/>
    <a:srgbClr val="4EB2E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7.2</c:v>
                </c:pt>
                <c:pt idx="2">
                  <c:v>7.2</c:v>
                </c:pt>
                <c:pt idx="3">
                  <c:v>12</c:v>
                </c:pt>
                <c:pt idx="4">
                  <c:v>18</c:v>
                </c:pt>
                <c:pt idx="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84-48F6-8272-24D8CD1966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84-48F6-8272-24D8CD1966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84-48F6-8272-24D8CD196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978080"/>
        <c:axId val="271219920"/>
      </c:lineChart>
      <c:catAx>
        <c:axId val="236978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19920"/>
        <c:crosses val="autoZero"/>
        <c:auto val="1"/>
        <c:lblAlgn val="ctr"/>
        <c:lblOffset val="100"/>
        <c:noMultiLvlLbl val="0"/>
      </c:catAx>
      <c:valAx>
        <c:axId val="27121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Distance (metres)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97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1999712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>
            <a:off x="199971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5650" y="1232955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What was the mass of the kitten at 7 weeks?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3491" y="1123900"/>
            <a:ext cx="833868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1350g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5DEE88-5D61-48CE-BB0C-04FF3FC40164}"/>
              </a:ext>
            </a:extLst>
          </p:cNvPr>
          <p:cNvSpPr/>
          <p:nvPr/>
        </p:nvSpPr>
        <p:spPr>
          <a:xfrm>
            <a:off x="445576" y="702863"/>
            <a:ext cx="152850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A92339-6110-4A1D-BA8E-3B6580926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95231" y="1380000"/>
            <a:ext cx="6765065" cy="4783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607BEF-3796-4486-9099-6E9F040B9E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647"/>
            <a:ext cx="2040304" cy="19131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8A171-F598-4E24-A985-500EF51583A9}"/>
              </a:ext>
            </a:extLst>
          </p:cNvPr>
          <p:cNvSpPr txBox="1"/>
          <p:nvPr/>
        </p:nvSpPr>
        <p:spPr>
          <a:xfrm>
            <a:off x="758581" y="1227093"/>
            <a:ext cx="56133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What is the difference between its mass at 2 weeks and at 4 weeks?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26D609-5CE7-444E-9145-C65160846163}"/>
              </a:ext>
            </a:extLst>
          </p:cNvPr>
          <p:cNvSpPr txBox="1"/>
          <p:nvPr/>
        </p:nvSpPr>
        <p:spPr>
          <a:xfrm>
            <a:off x="6737346" y="1135626"/>
            <a:ext cx="833868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300g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A928FD-58FC-42D3-9DF9-6E9627A72EC0}"/>
              </a:ext>
            </a:extLst>
          </p:cNvPr>
          <p:cNvSpPr txBox="1"/>
          <p:nvPr/>
        </p:nvSpPr>
        <p:spPr>
          <a:xfrm>
            <a:off x="682378" y="1230024"/>
            <a:ext cx="56133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 When did the kitten reach 1kg?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BDADB1-E703-4162-8E51-C20533613BEE}"/>
              </a:ext>
            </a:extLst>
          </p:cNvPr>
          <p:cNvSpPr txBox="1"/>
          <p:nvPr/>
        </p:nvSpPr>
        <p:spPr>
          <a:xfrm>
            <a:off x="4097225" y="989089"/>
            <a:ext cx="3476668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3 and a half weeks or between 3 and 4 weeks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17" grpId="0"/>
      <p:bldP spid="17" grpId="1"/>
      <p:bldP spid="18" grpId="0" animBg="1"/>
      <p:bldP spid="18" grpId="1" animBg="1"/>
      <p:bldP spid="20" grpId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1999712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>
            <a:off x="199971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5650" y="1232955"/>
            <a:ext cx="7632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A second kitten has a mass of 400g at birth and puts on 50g in a week. Where would we plot the first point on this graph?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5DEE88-5D61-48CE-BB0C-04FF3FC40164}"/>
              </a:ext>
            </a:extLst>
          </p:cNvPr>
          <p:cNvSpPr/>
          <p:nvPr/>
        </p:nvSpPr>
        <p:spPr>
          <a:xfrm>
            <a:off x="445576" y="702863"/>
            <a:ext cx="152850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A92339-6110-4A1D-BA8E-3B6580926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811" r="-4815" b="50919"/>
          <a:stretch/>
        </p:blipFill>
        <p:spPr>
          <a:xfrm>
            <a:off x="1326436" y="1589518"/>
            <a:ext cx="6911709" cy="4735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49713A-CA4E-4990-B5B3-F100C9BB83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82" y="4826976"/>
            <a:ext cx="2609431" cy="17754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6DE761-B10F-4E9F-BE6B-A11BBF2019A2}"/>
              </a:ext>
            </a:extLst>
          </p:cNvPr>
          <p:cNvGrpSpPr/>
          <p:nvPr/>
        </p:nvGrpSpPr>
        <p:grpSpPr>
          <a:xfrm>
            <a:off x="-1074129" y="3740871"/>
            <a:ext cx="4284143" cy="3821100"/>
            <a:chOff x="-1074129" y="3740871"/>
            <a:chExt cx="4284143" cy="3821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7D77ED6-B82B-480E-9FE6-B44A981456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3" t="24596" r="62874" b="55454"/>
            <a:stretch/>
          </p:blipFill>
          <p:spPr>
            <a:xfrm>
              <a:off x="861646" y="3780068"/>
              <a:ext cx="2301563" cy="2301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DAB47E2-6ACC-4D87-BC5D-45449A689034}"/>
                </a:ext>
              </a:extLst>
            </p:cNvPr>
            <p:cNvCxnSpPr>
              <a:cxnSpLocks/>
            </p:cNvCxnSpPr>
            <p:nvPr/>
          </p:nvCxnSpPr>
          <p:spPr>
            <a:xfrm>
              <a:off x="886824" y="4934737"/>
              <a:ext cx="828000" cy="0"/>
            </a:xfrm>
            <a:prstGeom prst="straightConnector1">
              <a:avLst/>
            </a:prstGeom>
            <a:ln w="57150">
              <a:solidFill>
                <a:srgbClr val="072F5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F6461D-3371-4814-A5A3-FE4A2248F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4129" y="3740871"/>
              <a:ext cx="4284143" cy="382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7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999711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1999711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019AC76-BB28-4BFE-B4B7-37FC65D17871}"/>
              </a:ext>
            </a:extLst>
          </p:cNvPr>
          <p:cNvSpPr/>
          <p:nvPr/>
        </p:nvSpPr>
        <p:spPr>
          <a:xfrm>
            <a:off x="445576" y="702863"/>
            <a:ext cx="152850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9BE66-2A86-4B56-981A-C9459A88BD09}"/>
              </a:ext>
            </a:extLst>
          </p:cNvPr>
          <p:cNvSpPr txBox="1"/>
          <p:nvPr/>
        </p:nvSpPr>
        <p:spPr>
          <a:xfrm>
            <a:off x="761507" y="1361910"/>
            <a:ext cx="258835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What is the difference between the mass of the 2 puppies at 7 weeks?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F4A8D-B758-4B46-9A16-8277076C0980}"/>
              </a:ext>
            </a:extLst>
          </p:cNvPr>
          <p:cNvSpPr txBox="1"/>
          <p:nvPr/>
        </p:nvSpPr>
        <p:spPr>
          <a:xfrm>
            <a:off x="756136" y="2267113"/>
            <a:ext cx="768072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400g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095E5-B4AC-4265-A5A4-B0C093C5FA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8"/>
          <a:stretch/>
        </p:blipFill>
        <p:spPr>
          <a:xfrm>
            <a:off x="3213414" y="1018266"/>
            <a:ext cx="5520178" cy="5214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0D5687-9A0D-445A-A343-F696B0959565}"/>
              </a:ext>
            </a:extLst>
          </p:cNvPr>
          <p:cNvSpPr txBox="1"/>
          <p:nvPr/>
        </p:nvSpPr>
        <p:spPr>
          <a:xfrm>
            <a:off x="761507" y="2978248"/>
            <a:ext cx="216633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When did Cookie become heavier than Rover?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FEDBC7-252F-4A51-8A5D-BE5D13EE0872}"/>
              </a:ext>
            </a:extLst>
          </p:cNvPr>
          <p:cNvSpPr txBox="1"/>
          <p:nvPr/>
        </p:nvSpPr>
        <p:spPr>
          <a:xfrm>
            <a:off x="755649" y="3941380"/>
            <a:ext cx="1590736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After week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AD649-9890-4828-AFCB-E8FA64FB5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571941"/>
            <a:ext cx="2959588" cy="15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999711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1999711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019AC76-BB28-4BFE-B4B7-37FC65D17871}"/>
              </a:ext>
            </a:extLst>
          </p:cNvPr>
          <p:cNvSpPr/>
          <p:nvPr/>
        </p:nvSpPr>
        <p:spPr>
          <a:xfrm>
            <a:off x="445576" y="702863"/>
            <a:ext cx="152850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9BE66-2A86-4B56-981A-C9459A88BD09}"/>
              </a:ext>
            </a:extLst>
          </p:cNvPr>
          <p:cNvSpPr txBox="1"/>
          <p:nvPr/>
        </p:nvSpPr>
        <p:spPr>
          <a:xfrm>
            <a:off x="761507" y="1349210"/>
            <a:ext cx="276420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Liz said, “Rover has gained the most mass. I know that because the biggest difference is at week 4 and he is heavier than Cookie in that week.”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095E5-B4AC-4265-A5A4-B0C093C5FA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8"/>
          <a:stretch/>
        </p:blipFill>
        <p:spPr>
          <a:xfrm>
            <a:off x="3213414" y="1018266"/>
            <a:ext cx="5520178" cy="5214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4025D9-9841-4206-A725-513A49054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7" y="3429000"/>
            <a:ext cx="2711011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D31AA0-EDEA-4497-91D3-322F878A0365}"/>
              </a:ext>
            </a:extLst>
          </p:cNvPr>
          <p:cNvSpPr txBox="1"/>
          <p:nvPr/>
        </p:nvSpPr>
        <p:spPr>
          <a:xfrm>
            <a:off x="748807" y="1349210"/>
            <a:ext cx="27642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Discuss how Liz should have worked out which puppy gained the most mass.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FEDBC7-252F-4A51-8A5D-BE5D13EE0872}"/>
              </a:ext>
            </a:extLst>
          </p:cNvPr>
          <p:cNvSpPr txBox="1"/>
          <p:nvPr/>
        </p:nvSpPr>
        <p:spPr>
          <a:xfrm>
            <a:off x="748807" y="1361712"/>
            <a:ext cx="2616693" cy="4373093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Liz should have compared the difference between each puppy’s mass in week 1 and week 14.</a:t>
            </a:r>
          </a:p>
          <a:p>
            <a:endParaRPr lang="en-GB" dirty="0"/>
          </a:p>
          <a:p>
            <a:r>
              <a:rPr lang="en-GB" u="sng" dirty="0"/>
              <a:t>Cookie</a:t>
            </a:r>
            <a:r>
              <a:rPr lang="en-GB" dirty="0"/>
              <a:t> </a:t>
            </a:r>
          </a:p>
          <a:p>
            <a:r>
              <a:rPr lang="en-GB" dirty="0"/>
              <a:t>10.5kg – 1.5kg = 9kg mass gain</a:t>
            </a:r>
          </a:p>
          <a:p>
            <a:r>
              <a:rPr lang="en-GB" u="sng" dirty="0"/>
              <a:t>Rover</a:t>
            </a:r>
            <a:r>
              <a:rPr lang="en-GB" dirty="0"/>
              <a:t>  </a:t>
            </a:r>
          </a:p>
          <a:p>
            <a:r>
              <a:rPr lang="en-GB" dirty="0"/>
              <a:t>10kg – 2.5kg = 7.5kg mass gain</a:t>
            </a:r>
          </a:p>
          <a:p>
            <a:endParaRPr lang="en-GB" dirty="0"/>
          </a:p>
          <a:p>
            <a:r>
              <a:rPr lang="en-GB" dirty="0"/>
              <a:t>Cookie gained the </a:t>
            </a:r>
          </a:p>
          <a:p>
            <a:r>
              <a:rPr lang="en-GB" dirty="0"/>
              <a:t>most mass.</a:t>
            </a:r>
          </a:p>
        </p:txBody>
      </p:sp>
    </p:spTree>
    <p:extLst>
      <p:ext uri="{BB962C8B-B14F-4D97-AF65-F5344CB8AC3E}">
        <p14:creationId xmlns:p14="http://schemas.microsoft.com/office/powerpoint/2010/main" val="38440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14" grpId="2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2008258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008258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5B9B57D-46D0-465E-94A5-EACEBA1C93C9}"/>
              </a:ext>
            </a:extLst>
          </p:cNvPr>
          <p:cNvSpPr/>
          <p:nvPr/>
        </p:nvSpPr>
        <p:spPr>
          <a:xfrm>
            <a:off x="445576" y="702863"/>
            <a:ext cx="1528504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Line Graphs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3CDC1-F446-4CB9-9CFE-596148DBD7E9}"/>
              </a:ext>
            </a:extLst>
          </p:cNvPr>
          <p:cNvSpPr txBox="1"/>
          <p:nvPr/>
        </p:nvSpPr>
        <p:spPr>
          <a:xfrm>
            <a:off x="1622474" y="1232955"/>
            <a:ext cx="5902272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300" b="1" dirty="0"/>
              <a:t>How Far a Tortoise Walked around a Garden over Half an Hour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0F02ED-2699-4570-9B42-4B72458D5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78863"/>
              </p:ext>
            </p:extLst>
          </p:nvPr>
        </p:nvGraphicFramePr>
        <p:xfrm>
          <a:off x="1622474" y="1552939"/>
          <a:ext cx="5902276" cy="394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DB8CAC-1A23-4F6F-B3F2-14BF1DEC744C}"/>
              </a:ext>
            </a:extLst>
          </p:cNvPr>
          <p:cNvSpPr txBox="1"/>
          <p:nvPr/>
        </p:nvSpPr>
        <p:spPr>
          <a:xfrm>
            <a:off x="755650" y="5716213"/>
            <a:ext cx="7632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Discuss what you think happened to the tortoise over the course of the 30 minutes.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1D09E44C-160B-41EF-96E6-5B5067D54444}" vid="{05084B61-F16E-40F7-9B98-4A8B0F7C2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314</TotalTime>
  <Words>239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 Lima</dc:creator>
  <cp:lastModifiedBy> </cp:lastModifiedBy>
  <cp:revision>17</cp:revision>
  <dcterms:created xsi:type="dcterms:W3CDTF">2019-06-03T09:40:54Z</dcterms:created>
  <dcterms:modified xsi:type="dcterms:W3CDTF">2020-06-13T21:22:45Z</dcterms:modified>
</cp:coreProperties>
</file>