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1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4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5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4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9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19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23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0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0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64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9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8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54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0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E2818-A658-443D-B346-00F40039F6F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C6B81-D8F8-459C-8433-1E3001844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67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66" y="580406"/>
            <a:ext cx="3067050" cy="6172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06879" y="580406"/>
            <a:ext cx="7837714" cy="3849090"/>
          </a:xfrm>
          <a:prstGeom prst="wedgeEllipseCallout">
            <a:avLst>
              <a:gd name="adj1" fmla="val 75228"/>
              <a:gd name="adj2" fmla="val -7843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The Maya used masks for a variety of reasons and occasions.  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included:</a:t>
            </a:r>
          </a:p>
          <a:p>
            <a:r>
              <a:rPr lang="en-GB" sz="2400" dirty="0">
                <a:solidFill>
                  <a:schemeClr val="bg1"/>
                </a:solidFill>
              </a:rPr>
              <a:t>- to decorate the faces of the dead</a:t>
            </a:r>
          </a:p>
          <a:p>
            <a:r>
              <a:rPr lang="en-GB" sz="2400" dirty="0">
                <a:solidFill>
                  <a:schemeClr val="bg1"/>
                </a:solidFill>
              </a:rPr>
              <a:t>- to be worn at important events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- to be worn during battle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9" y="0"/>
            <a:ext cx="79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LO: To make a Mayan style mask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3" y="4429495"/>
            <a:ext cx="2368139" cy="23681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640570"/>
            <a:ext cx="2217430" cy="2217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39" y="4583379"/>
            <a:ext cx="1602967" cy="20603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46" y="4324101"/>
            <a:ext cx="1821379" cy="242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2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66" y="580406"/>
            <a:ext cx="3067050" cy="6172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06878" y="580405"/>
            <a:ext cx="8695087" cy="5737267"/>
          </a:xfrm>
          <a:prstGeom prst="wedgeEllipseCallout">
            <a:avLst>
              <a:gd name="adj1" fmla="val 62390"/>
              <a:gd name="adj2" fmla="val -21297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The importance of the masks dictated how intricate the designs were.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most sacred Mayan masks featured complex and delicate mosaics made out of jade.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Other materials used were stone, wood, gold, shell and obsidian (a hard, dark, glass-like volcanic rock)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79" y="0"/>
            <a:ext cx="79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LO: To make a Mayan style mask</a:t>
            </a:r>
          </a:p>
        </p:txBody>
      </p:sp>
    </p:spTree>
    <p:extLst>
      <p:ext uri="{BB962C8B-B14F-4D97-AF65-F5344CB8AC3E}">
        <p14:creationId xmlns:p14="http://schemas.microsoft.com/office/powerpoint/2010/main" val="402005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79" y="0"/>
            <a:ext cx="79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LO: To make a Mayan style mask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7" y="369332"/>
            <a:ext cx="3381375" cy="6172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171022" y="184666"/>
            <a:ext cx="7760895" cy="4078576"/>
          </a:xfrm>
          <a:prstGeom prst="wedgeEllipseCallout">
            <a:avLst>
              <a:gd name="adj1" fmla="val -73028"/>
              <a:gd name="adj2" fmla="val -10542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Some Mayan masks were worn in battle. They were usually carved from wood or stone.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They were worn for one of two reasons: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To protect the wearer during battle </a:t>
            </a:r>
          </a:p>
          <a:p>
            <a:pPr marL="342900" indent="-342900">
              <a:buFontTx/>
              <a:buChar char="-"/>
            </a:pPr>
            <a:r>
              <a:rPr lang="en-GB" sz="2400" dirty="0">
                <a:solidFill>
                  <a:schemeClr val="bg1"/>
                </a:solidFill>
              </a:rPr>
              <a:t>To intimidate the enemy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234" y="4401741"/>
            <a:ext cx="3213456" cy="2410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90" y="4401741"/>
            <a:ext cx="2802388" cy="2225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74" y="4101959"/>
            <a:ext cx="2033303" cy="271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8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79" y="0"/>
            <a:ext cx="79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LO: To make a Mayan style mask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7" y="369332"/>
            <a:ext cx="3381375" cy="6172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171022" y="184666"/>
            <a:ext cx="7760895" cy="4078576"/>
          </a:xfrm>
          <a:prstGeom prst="wedgeEllipseCallout">
            <a:avLst>
              <a:gd name="adj1" fmla="val -73028"/>
              <a:gd name="adj2" fmla="val -10542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Other masks were designed to be worn during important events such as weddings and birth ceremonies.  These masks often depicted gods or animals.</a:t>
            </a:r>
          </a:p>
          <a:p>
            <a:r>
              <a:rPr lang="en-GB" sz="2400" dirty="0">
                <a:solidFill>
                  <a:schemeClr val="bg1"/>
                </a:solidFill>
              </a:rPr>
              <a:t>These masks used amazing designs with bright, vibrant colours painted onto wooden surfaces.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557" y="4398407"/>
            <a:ext cx="2143125" cy="2143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890" y="4431569"/>
            <a:ext cx="2726560" cy="2183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58" y="4447908"/>
            <a:ext cx="2154259" cy="216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5" y="4499638"/>
            <a:ext cx="1528476" cy="229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879" y="0"/>
            <a:ext cx="7944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LO: To make a Mayan style mask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33" y="369332"/>
            <a:ext cx="4167167" cy="648866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-261256" y="580405"/>
            <a:ext cx="8752113" cy="4561611"/>
          </a:xfrm>
          <a:prstGeom prst="wedgeEllipseCallout">
            <a:avLst>
              <a:gd name="adj1" fmla="val 65760"/>
              <a:gd name="adj2" fmla="val -6022"/>
            </a:avLst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</a:rPr>
              <a:t>Death masks were the most sacred and elaborate.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These masks used a mosaic pattern of the Jade stone.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The funeral masks protected the individual on their journey to the afterlife.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95" y="4916384"/>
            <a:ext cx="1259158" cy="1750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28" y="5101297"/>
            <a:ext cx="2228875" cy="16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4857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110</TotalTime>
  <Words>235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Mayan Masks</dc:title>
  <dc:creator>Mrs Field</dc:creator>
  <cp:lastModifiedBy> </cp:lastModifiedBy>
  <cp:revision>15</cp:revision>
  <dcterms:created xsi:type="dcterms:W3CDTF">2015-05-13T12:22:28Z</dcterms:created>
  <dcterms:modified xsi:type="dcterms:W3CDTF">2020-07-05T20:12:22Z</dcterms:modified>
</cp:coreProperties>
</file>