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79" r:id="rId15"/>
    <p:sldId id="283" r:id="rId16"/>
    <p:sldId id="284" r:id="rId17"/>
    <p:sldId id="285" r:id="rId18"/>
  </p:sldIdLst>
  <p:sldSz cx="9144000" cy="6858000" type="screen4x3"/>
  <p:notesSz cx="6858000" cy="9144000"/>
  <p:custDataLst>
    <p:tags r:id="rId1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D347"/>
    <a:srgbClr val="00C065"/>
    <a:srgbClr val="FFFF00"/>
    <a:srgbClr val="FFFF99"/>
    <a:srgbClr val="34411B"/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E626-5E85-4650-8780-C8D8AE57E964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9C81-AA69-4C73-A8D1-CB82E1E12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132856"/>
            <a:ext cx="7143800" cy="1798641"/>
          </a:xfrm>
        </p:spPr>
        <p:txBody>
          <a:bodyPr>
            <a:noAutofit/>
          </a:bodyPr>
          <a:lstStyle/>
          <a:p>
            <a:r>
              <a:rPr lang="en-US" sz="9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Plants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: </a:t>
            </a:r>
            <a:b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</a:br>
            <a:r>
              <a:rPr lang="en-US" sz="6500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rPr>
              <a:t>Their parts and what they need to grow</a:t>
            </a:r>
            <a:endParaRPr lang="th-TH" sz="6500" b="1" dirty="0">
              <a:solidFill>
                <a:schemeClr val="accent4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7172" name="Picture 4" descr="http://3.bp.blogspot.com/_bbjuIIje2r8/SabW9GVCgRI/AAAAAAAACnI/6VKV8KybCEk/s400/p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77072"/>
            <a:ext cx="2428892" cy="2428893"/>
          </a:xfrm>
          <a:prstGeom prst="rect">
            <a:avLst/>
          </a:prstGeom>
          <a:noFill/>
        </p:spPr>
      </p:pic>
      <p:pic>
        <p:nvPicPr>
          <p:cNvPr id="7174" name="Picture 6" descr="https://www.themerrymartini.com/item_images/mac_vaseapple_l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3"/>
          <a:stretch>
            <a:fillRect/>
          </a:stretch>
        </p:blipFill>
        <p:spPr bwMode="auto">
          <a:xfrm>
            <a:off x="6500826" y="4149080"/>
            <a:ext cx="2000264" cy="2407288"/>
          </a:xfrm>
          <a:prstGeom prst="rect">
            <a:avLst/>
          </a:prstGeom>
          <a:noFill/>
        </p:spPr>
      </p:pic>
      <p:pic>
        <p:nvPicPr>
          <p:cNvPr id="7180" name="Picture 12" descr="http://sydfish.files.wordpress.com/2008/03/symbol_ivy_fu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0"/>
            <a:ext cx="2857500" cy="2857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19595"/>
            <a:ext cx="2347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Comic Sans MS" pitchFamily="66" charset="0"/>
              </a:rPr>
              <a:t>www.TheStorySeed.com</a:t>
            </a:r>
            <a:endParaRPr lang="th-TH" sz="15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8" descr="StorySeedLogo_textANDse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8024" y="6490130"/>
            <a:ext cx="1800000" cy="25123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42873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8143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use light to make their own food. When plants make their food, this is called </a:t>
            </a:r>
            <a:r>
              <a:rPr lang="en-US" sz="35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r>
              <a:rPr lang="en-US" sz="3500" b="1" dirty="0">
                <a:solidFill>
                  <a:schemeClr val="accent2"/>
                </a:solidFill>
                <a:latin typeface="Trebuchet MS" pitchFamily="34" charset="0"/>
              </a:rPr>
              <a:t>Photo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means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</a:p>
          <a:p>
            <a:pPr algn="ctr"/>
            <a:r>
              <a:rPr lang="en-US" sz="3500" b="1" dirty="0">
                <a:solidFill>
                  <a:schemeClr val="accent2"/>
                </a:solidFill>
                <a:latin typeface="Trebuchet MS" pitchFamily="34" charset="0"/>
              </a:rPr>
              <a:t>Synthesis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means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making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</a:p>
          <a:p>
            <a:pPr algn="ctr"/>
            <a:endParaRPr lang="en-US" sz="1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So, plants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make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food by using 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  <a:endParaRPr lang="th-TH" sz="35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42" y="0"/>
            <a:ext cx="2214558" cy="221455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 rot="19826765">
            <a:off x="4217004" y="1781105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788507" y="256692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 rot="19826765">
            <a:off x="4359879" y="2209732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D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4" descr="Decorative Su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42" y="0"/>
            <a:ext cx="2214558" cy="2214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will die if the temperature is too low (if it’s too cold). </a:t>
            </a:r>
          </a:p>
          <a:p>
            <a:pPr algn="ctr"/>
            <a:endParaRPr lang="en-US" sz="1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Think about what happens to plants and trees in the winter season.  </a:t>
            </a:r>
            <a:endParaRPr lang="th-TH" sz="35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928670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9698" name="Picture 2" descr="http://www.modusoptimus.com/blog/wp-content/uploads/2009/r20090119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66"/>
            <a:ext cx="3432420" cy="228599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00010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use nutrients to </a:t>
            </a:r>
            <a:r>
              <a:rPr lang="en-US" sz="3300" b="1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help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them make their food. </a:t>
            </a:r>
            <a:r>
              <a:rPr lang="en-US" sz="3300" b="1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contains a lot of nutrients. </a:t>
            </a:r>
          </a:p>
          <a:p>
            <a:pPr algn="ctr"/>
            <a:endParaRPr lang="en-US" sz="33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2770" name="Picture 2" descr="http://l.thumbs.canstockphoto.com/canstock397364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714752"/>
            <a:ext cx="2000264" cy="25213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56" y="3742987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Different nutrients help the plant in different ways. Some help the roots grow. Some help the flowers grow. 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142984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Who has a compost bin at home?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42886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You can make your own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by leaving natural things to rot  in your compost bin. 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 descr="http://www.globurban.com/uploaded_images/Throw%20Compost%20Here-782312.jpg"/>
          <p:cNvPicPr>
            <a:picLocks noChangeAspect="1" noChangeArrowheads="1"/>
          </p:cNvPicPr>
          <p:nvPr/>
        </p:nvPicPr>
        <p:blipFill>
          <a:blip r:embed="rId2" cstate="print"/>
          <a:srcRect t="8216" b="9620"/>
          <a:stretch>
            <a:fillRect/>
          </a:stretch>
        </p:blipFill>
        <p:spPr bwMode="auto">
          <a:xfrm>
            <a:off x="857224" y="3571876"/>
            <a:ext cx="2428892" cy="2672423"/>
          </a:xfrm>
          <a:prstGeom prst="rect">
            <a:avLst/>
          </a:prstGeom>
          <a:noFill/>
        </p:spPr>
      </p:pic>
      <p:pic>
        <p:nvPicPr>
          <p:cNvPr id="4100" name="Picture 4" descr="http://www.eatatease.com/admin/UserFiles/Image/healthy%20diet/half-eaten-apple.gif"/>
          <p:cNvPicPr>
            <a:picLocks noChangeAspect="1" noChangeArrowheads="1"/>
          </p:cNvPicPr>
          <p:nvPr/>
        </p:nvPicPr>
        <p:blipFill>
          <a:blip r:embed="rId3" cstate="print"/>
          <a:srcRect l="4491" t="6000" r="5688" b="6999"/>
          <a:stretch>
            <a:fillRect/>
          </a:stretch>
        </p:blipFill>
        <p:spPr bwMode="auto">
          <a:xfrm>
            <a:off x="3357554" y="3357562"/>
            <a:ext cx="1034619" cy="1500198"/>
          </a:xfrm>
          <a:prstGeom prst="rect">
            <a:avLst/>
          </a:prstGeom>
          <a:noFill/>
        </p:spPr>
      </p:pic>
      <p:pic>
        <p:nvPicPr>
          <p:cNvPr id="4102" name="Picture 6" descr="http://www.thedailygreen.com/cm/thedailygreen/images/sw/egg-shell-lg.jpg"/>
          <p:cNvPicPr>
            <a:picLocks noChangeAspect="1" noChangeArrowheads="1"/>
          </p:cNvPicPr>
          <p:nvPr/>
        </p:nvPicPr>
        <p:blipFill>
          <a:blip r:embed="rId4" cstate="print"/>
          <a:srcRect t="16667" b="6249"/>
          <a:stretch>
            <a:fillRect/>
          </a:stretch>
        </p:blipFill>
        <p:spPr bwMode="auto">
          <a:xfrm>
            <a:off x="3500430" y="5214950"/>
            <a:ext cx="1714512" cy="1034305"/>
          </a:xfrm>
          <a:prstGeom prst="rect">
            <a:avLst/>
          </a:prstGeom>
          <a:noFill/>
        </p:spPr>
      </p:pic>
      <p:pic>
        <p:nvPicPr>
          <p:cNvPr id="4104" name="Picture 8" descr="http://www.freedigitalphotos.net/images/photos/IMG_8294.jpg"/>
          <p:cNvPicPr>
            <a:picLocks noChangeAspect="1" noChangeArrowheads="1"/>
          </p:cNvPicPr>
          <p:nvPr/>
        </p:nvPicPr>
        <p:blipFill>
          <a:blip r:embed="rId5" cstate="print"/>
          <a:srcRect l="7500" t="16917" r="43750" b="6954"/>
          <a:stretch>
            <a:fillRect/>
          </a:stretch>
        </p:blipFill>
        <p:spPr bwMode="auto">
          <a:xfrm>
            <a:off x="5214942" y="5000636"/>
            <a:ext cx="1307051" cy="1357322"/>
          </a:xfrm>
          <a:prstGeom prst="rect">
            <a:avLst/>
          </a:prstGeom>
          <a:noFill/>
        </p:spPr>
      </p:pic>
      <p:pic>
        <p:nvPicPr>
          <p:cNvPr id="4106" name="Picture 10" descr="http://www.berkeley.edu/news/media/releases/2007/01/images/leav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1785950" cy="1339463"/>
          </a:xfrm>
          <a:prstGeom prst="rect">
            <a:avLst/>
          </a:prstGeom>
          <a:noFill/>
        </p:spPr>
      </p:pic>
      <p:pic>
        <p:nvPicPr>
          <p:cNvPr id="4108" name="Picture 12" descr="http://www.dogfoodadvisor.com/wp-content/uploads/2009/04/moldy-bre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14950"/>
            <a:ext cx="2095500" cy="1123950"/>
          </a:xfrm>
          <a:prstGeom prst="rect">
            <a:avLst/>
          </a:prstGeom>
          <a:noFill/>
        </p:spPr>
      </p:pic>
      <p:pic>
        <p:nvPicPr>
          <p:cNvPr id="4110" name="Picture 14" descr="http://earth911.com/wp-content/uploads/2009/02/cardboard-torn-strips-15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500438"/>
            <a:ext cx="1428750" cy="14287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071546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3683" y="1232130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414499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961652" y="1517882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6682408" y="322738"/>
            <a:ext cx="2551467" cy="1638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need water for </a:t>
            </a:r>
            <a:r>
              <a:rPr lang="en-US" sz="48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</a:t>
            </a:r>
          </a:p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Who can remember what </a:t>
            </a:r>
            <a:r>
              <a:rPr lang="en-US" sz="4800" b="1" i="1" dirty="0">
                <a:solidFill>
                  <a:srgbClr val="FF0000"/>
                </a:solidFill>
                <a:latin typeface="Trebuchet MS" pitchFamily="34" charset="0"/>
              </a:rPr>
              <a:t>photosynthesis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is? </a:t>
            </a:r>
            <a:endParaRPr lang="th-TH" sz="48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7"/>
            <a:ext cx="2357454" cy="32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85723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30724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9303" y="4230862"/>
            <a:ext cx="161998" cy="252000"/>
          </a:xfrm>
          <a:prstGeom prst="rect">
            <a:avLst/>
          </a:prstGeom>
          <a:noFill/>
        </p:spPr>
      </p:pic>
      <p:pic>
        <p:nvPicPr>
          <p:cNvPr id="11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413231"/>
            <a:ext cx="161998" cy="252000"/>
          </a:xfrm>
          <a:prstGeom prst="rect">
            <a:avLst/>
          </a:prstGeom>
          <a:noFill/>
        </p:spPr>
      </p:pic>
      <p:pic>
        <p:nvPicPr>
          <p:cNvPr id="12" name="Picture 4" descr="Water Droplet Icon Clip 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7500" t="3125" r="27499" b="9374"/>
          <a:stretch>
            <a:fillRect/>
          </a:stretch>
        </p:blipFill>
        <p:spPr bwMode="auto">
          <a:xfrm rot="981111">
            <a:off x="6247272" y="4516614"/>
            <a:ext cx="161998" cy="252000"/>
          </a:xfrm>
          <a:prstGeom prst="rect">
            <a:avLst/>
          </a:prstGeom>
          <a:noFill/>
        </p:spPr>
      </p:pic>
      <p:pic>
        <p:nvPicPr>
          <p:cNvPr id="1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6331" flipH="1">
            <a:off x="5968029" y="3323133"/>
            <a:ext cx="2551467" cy="16386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34" y="164305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The water also dissolves the nutrients so that they can be can be taken into the plant by the roots. 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0430" y="5500702"/>
            <a:ext cx="2357454" cy="857256"/>
          </a:xfrm>
          <a:prstGeom prst="rect">
            <a:avLst/>
          </a:prstGeom>
          <a:solidFill>
            <a:srgbClr val="95B3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3786182" y="564357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3571868" y="6000768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4000496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286380" y="557214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4714876" y="6286520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5500694" y="585789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5643570" y="6215082"/>
            <a:ext cx="71438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02622 0.00139 -0.05226 0.00301 -0.07743 0.03287 C -0.10261 0.06273 -0.13837 0.1544 -0.15035 0.1789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-0.0081 C -0.02622 -0.00672 -0.05226 -0.0051 -0.07743 0.02477 C -0.10261 0.05463 -0.13837 0.14629 -0.15035 0.1708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11111E-6 -0.00231 C -0.02622 -0.00092 -0.05226 0.0007 -0.07743 0.03056 C -0.10261 0.06042 -0.13837 0.15209 -0.15035 0.17662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3.7037E-6 L 0.05521 0.03148 " pathEditMode="relative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1163 -0.0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816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50004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Plants need space so that they have enough room to grow.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67544" y="194180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OK, can you list the 5 things plants need to grow?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212976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Light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Warmth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Water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Nutrients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8674" name="Picture 2" descr="http://www.nickdawson.net/wp-content/uploads/2009/12/600px-Blank_stop_sign_octagon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85728"/>
            <a:ext cx="17145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STOP</a:t>
            </a:r>
            <a:br>
              <a:rPr lang="en-US" dirty="0"/>
            </a:br>
            <a:r>
              <a:rPr lang="en-US" sz="2700" dirty="0"/>
              <a:t>AND</a:t>
            </a:r>
          </a:p>
          <a:p>
            <a:pPr algn="ctr"/>
            <a:r>
              <a:rPr lang="en-US" sz="3300" b="1" dirty="0"/>
              <a:t>THINK</a:t>
            </a:r>
            <a:endParaRPr lang="th-TH" sz="33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357166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00034" y="5643578"/>
            <a:ext cx="928694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71538" y="1341767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Objectives</a:t>
            </a:r>
            <a:endParaRPr lang="th-TH" sz="60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" name="Picture 6" descr="http://t1.gstatic.com/images?q=tbn:ANd9GcTtegFNeJIAaypDB1UZ6slhTwT9wdoJLJWk_2uzn1UnAIyQD06_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4800623"/>
            <a:ext cx="2228850" cy="20574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4414" y="2500306"/>
            <a:ext cx="7072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th-TH" sz="3500" b="1" dirty="0">
              <a:solidFill>
                <a:schemeClr val="bg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</a:t>
            </a:r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!</a:t>
            </a:r>
            <a:endParaRPr lang="th-TH" sz="8000" dirty="0">
              <a:solidFill>
                <a:schemeClr val="bg2">
                  <a:lumMod val="7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465856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5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To be able to label the parts of the plant.</a:t>
            </a:r>
          </a:p>
          <a:p>
            <a:pPr algn="ctr">
              <a:buFont typeface="Arial" pitchFamily="34" charset="0"/>
              <a:buChar char="•"/>
            </a:pPr>
            <a:r>
              <a:rPr lang="en-US" sz="45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To know what plants need for growth.  </a:t>
            </a:r>
            <a:endParaRPr lang="th-TH" sz="45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28596" y="1297860"/>
            <a:ext cx="83582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Let’s have a go at </a:t>
            </a:r>
            <a:r>
              <a:rPr lang="en-US" sz="35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labelling</a:t>
            </a:r>
            <a:r>
              <a:rPr lang="en-US" sz="3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this flower.</a:t>
            </a:r>
            <a:endParaRPr lang="th-TH" sz="3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1567"/>
            <a:ext cx="3286147" cy="44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714612" y="3143248"/>
            <a:ext cx="221457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14612" y="3857628"/>
            <a:ext cx="2214578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072066" y="5857892"/>
            <a:ext cx="214314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4414" y="2214554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Petals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2857496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Stem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6578" y="3589382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Leaves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14612" y="2500306"/>
            <a:ext cx="1571636" cy="142876"/>
            <a:chOff x="2714612" y="2500306"/>
            <a:chExt cx="1571636" cy="1428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14612" y="2500306"/>
              <a:ext cx="1500198" cy="158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14612" y="2500306"/>
              <a:ext cx="1571636" cy="14287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85918" y="3589382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Bud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5643578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Roots</a:t>
            </a:r>
            <a:endParaRPr lang="th-TH" sz="30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43504" y="3430588"/>
            <a:ext cx="1714512" cy="998544"/>
            <a:chOff x="5143504" y="3430588"/>
            <a:chExt cx="1714512" cy="998544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5214942" y="3430588"/>
              <a:ext cx="1643074" cy="42704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5143504" y="3857628"/>
              <a:ext cx="1714512" cy="57150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500166" y="2071678"/>
            <a:ext cx="5572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What plants need to</a:t>
            </a:r>
            <a:endParaRPr lang="th-TH" sz="7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22532" name="AutoShape 4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534" name="AutoShape 6" descr="data:image/jpg;base64,/9j/4AAQSkZJRgABAQAAAQABAAD/2wCEAAkGBhMQEBQUExQWExQVGBUYFhgXFRcXFhsXGBoVGBQXFhcYGycgGBojHxcUHy8hJScpLSwsFR8xNTAqNSYrLCkBCQoKDgwOGg8PGi4kHyQpLCosLC0qLiopKSwsLC0sLCwtLC8sLSwsLCwsLiwsLSwsLCwsLCwsLCwsLCw1LCkqLP/AABEIAQ4AuwMBIgACEQEDEQH/xAAcAAEAAgIDAQAAAAAAAAAAAAAABgcEBQIDCAH/xABHEAACAQIEAwYCBgUJCAMBAAABAgMAEQQSITEFQVEGBxMiYXGBkRQyQlKhsSMzgsHhCENykqKy0fDxFlNUYmNzk9IXg7MV/8QAGwEBAAIDAQEAAAAAAAAAAAAAAAMEAQIFBgf/xAAxEQACAQIEAwYGAgMBAAAAAAAAAQIDEQQSITFBUXEFIjJhgfATFJGhseHB8UJS0RX/2gAMAwEAAhEDEQA/ALxpSlAKUpQClKxOJcViwyZ5pFjXYXOpPRRux9Bc0MpX0Rl0qMN3jYL78h9oJrf3Kwpe9jBq1ss59kUkjrlz5gOeoB9K0zx5k/ytf/SX0ZNKVF8P3mcOc2OIEX/eSSD43lVRb/St9gOKw4hc0Mscq9Y3VxrtqpNbJ3IZRcd1Yg3b/te6SNh438FYwplkDZWJYBggbTIAGUkg3OYC4sQYLJ2hWTR8TI43tJPKy36+drA76+tZner5cbKMwOZ4m0PSACx9QVVvZl61CA3r6/CuXXqSU2j3fZOCozw0ZWV/NXdy2uyvbd8ORHOzSQ8m1d4/j9Z09NSOWmgmX+3GB/4mP5n/AArz5Dxd0WysuVdNRe1tLXvy/wA8qNxmXNbxCDa9gFtb2I9ef7q2hinFWepDiewqdWeePdvytb06npHh3G4MTfwZY5CNSFYFgNrldx8RWdXnLhvaBldSzZHX6kqmxU8r9PXkeYtV59lO0IxsGYgLIhyyKNgwAII/5WBBHS5G4NW6NdVDz3aPZk8HZ3uvx75m6pSlWDkilKUApSlAKUpQClKUApSujHY1YYnkc2RFZmPoouaA54mcRoztsoLH2AuapPinGJMQxnmNzYkC/lRd8i8gBpc87XNbfjPbfE4kMtxBGwIKJqxB3DSEX/q5fc1CeJ8WQoyR2a4Kk/ZAIsbH7R9tPXlXPxFZS0i9OJ7Hsns6pQvUqx7zXdW7XP8Aj+TUTSvJqxLMbWB2ubAALsNSBWzx8fg5Y4/Itsxy+Us2xLEWv/H2rDwWDeRvJbylSSdgQQw9zoNOnTStvx1BkB+0GFv2tGHy1/ZFUrvKekcYKqtLpW/fXgacKB+//EnnXOGVkYMjFGGzKSrD2YaiumKDx3CIwH1g9xey2sdNOeX51sMVwWKJAzzOoTmctumwXU1pGEnrfUtVcVSjeDjeK6WNZxrGzO5mdjKxtmZjdrBQup5iwX5c96wuE8LlxGqEKEJ8xvz1yiw121/pVs8LF4jZUbxUAuXSx3OikMQFa1zqdPjaufEeJvEojhMECqNmkUyacsozAfiTfkaswUtpbnExM6CtKk2oJbJbPTRPbhz4aeXxOxO+aYnnoltepuxrXcS4S2DYNfOrBgDa1jp9bU6bfwrGTj+LaRQsuZm+qB4ZBPS1rA+hrY4/jkxhOceHNDIlxYWZXVxqp5HXTUbVLklsygsRQtmppprZ7+fO17GNgsSGAG5AufiTf/PrVndzvFW+lNDuDEb+yMDEx9BnkT9petVlgHjxrFCiwzWujRghWtqQyX3539PSxkPZXtDJw+dyCiyFCjMY2kOjKbLbYNa5vvZa1glTqXJsROWNwbgkm1az9V9GtH5no6lUo3ediWN/pLJ6CCML8M0bEfE1l4bt1jDZlxWcA3sY4Cp9GyoDbkbEH1FW/mYHnv8AxMV5fUuClRDhXeRA+VZ1aFjYFrZor9cwJKr6sAB151LlYEXGoNTxkpapnKq0alF5akWn5n2lKVsRClKUApSlAK03bNb8PxVv9zJ/dNbmuMkYYEEAgggg6gg7g0ZmLs0yhcbEXR1BAJVgD0JBANRVlIJBFiCQR0I0qfce4R9ExDw3JVcrRncmNr5L+oIZT1yX0vUM4wB47W6KT72t/dCH41w6kXG6fA+o4SvGqo1IbSX7/wCoysJivCwwI+s7uB75mF/gF/KsF2LG7EsepPzsNh8K78OufDso1aN84HPK17/nJp1FY4NR1G+BdwUItvNun7+9zq4ZxBYcUS9lV1y5spGtwRcnlvcjTa+2md22jLYYEahXUn2IZfzYfOtZxKJWXzNltt0vWf2dH0jCSQubgEqD0UgFSL9De3sKnpyTSlyOTjKUoznR/wBrtdd7WNDwXjCxxyQyZlST7afXU2A25g2HrvXLCxJh1kcomIBZVhO6H67MSBswCr5TY78ta+JweKGRlxTMpFsoQXDD717GwNiLaHSuxpcMmYRNiFzW1smmUghl1DX3G4+setqttrgcBRnZZraXtzXp15nKLhoxrq0MXgr/ADlj5LXFihsPNqdAOQPOsbtNiL4qUKbi6qf2VX11INxc+tZyrnQj/wDoEKeThwfxe5H4Vhw4TBq1nklcdVQKvPqS3Tl/AnrczODccqSu3du8fwtlqc+yUZE/ifZQW92fyIo9ST+FdfEMe5mksx+sQSNL2ZtudrED4VveFSRNYxoY8PATI+axLSW8t9TsLn3C+lRfFNeRjtc3t7gG341o7SepNHNRprK+L29+VvRmzwePZtFjJtuS/wCZIrYxEg5vqt1U/vtr7EWrSR4whQkY15m2pPOwrPw+BY6yMSelzYfKqdSKi77fk9JhK0qscnj56JRX2JRwziHiAhvrD3sR19On+tbnAcbxGGGXDyshY2SMZWVmP1QqMCBc/dtfnUV4TpMtvusPYeU3+YA/aqediOJeBjUFlyzEoxIW4YjysGIuNVVbXscw3IFS0HeS1tco9qwUKU+4pZefDS/29stiO9he17a22vzt6VypSuwfOBSlKAUpSgFKUoCs+8vDFcXG/KSLL8YnJPt+tX316VWHF4yszH72Vh8gv5r+Ir0P2h4AmNiyN5WBzI43VrEXtzFiQRzB5GxFLdpuCOjNE6gTRHSx0YEX8pO6sNRtqutipA5uKpu+bgz2nYWNg6apPxRv6r9XI3hMU0TZlttYg7EadPz/ADr6ZlZmKghb7HkbDMB1F710EWJBBBG4IsfkaQtYkcibj3O4/f8AGqLvax6ymo/EVRPf379DjilcggBGHQ3FdvZHFiOWSJvKWsVv1F7rfnobj2NJk9WH9G/5VpsWwzXEjZl2zAhhbaxtvepaLuspQ7Sjkkqqeq5tbfn8k64lwqPELlff7LC2Yextt6bVDOJ9npYLkjMg+0u37Q3H5etdsPaXEZbeJ8Sqki3rb871lYDjOKkYIhDnezKtrc7kAWFTRUo6HLrSpV+9Zp+n/f2aPB4UyyKi7sba7dSfkCa3S8JwsbFZJXcqbEKjAXG4uAfwNZUuHXCSCVgrTODZE8sS7BmF7nnt6nblqJZCzFjuxJPuSSa2lPkaUsPbxrUycbjA3kjBjiGy9TzZtTc+5OwrTTnzN7j8hWdWuZrknqSf8PwtSG9zGKsoqK5mzwcqRgAAvI24HL0vW0Vza5Fj0BufQe9YHDERftKXPrt6Ct3wuDPKOieY++y/vP7NVKiUp2PQ4SUqWHzXXJJW068W+L/BsuH8OEfmOrkW9ADbQfIa+nKpF2e4TLLNhpFF0+kAEjMchhKynxNLDMguCNLkAm+laurH7tOHMmGeVv558yjX6igKrW28xDG/NSvQAWsNBSl0OB21iJUqF09ZOz8007+/Ql4pSldQ8IKUpQClKUApSlAKqHttxR8Vi3FwqwM8aZQpJsQHzsQb+ZToLWt7mrN7RcUOFwsswXMUGg5XJABb/lF7n0BqmGbKLsfUk6XJOpPqT+dVMVOyUVxPQ9hYZTqSqy2ivv8A1+TExMVx+lRHUfaAsR62N7DqQ1a3HcFsuaO7qfs6E26g8xt+d9KmOD7LYyYXTDuB1crH8g5Dc+lvXStXjODmGQpJG8TjUi5W9/tAobMD94XGm9wbUnCSV5I9NTxNKU8tKab5X93Ig4ePcED/AJwy/wBojWujERmUEeW41sQfwYH93wqYfQl5Fh7O/wCIJsfiK1OO7PtcNEw9jYHX7pAy/Cw971HlW8dy46s2stVXj5e7+9iHKhVstxqQDrp0vUiXjIhXJAgA5u1yzHbNbl8flXOXg00gymMAgghiy5dD6EsOfI71zj7KSHd1HsC2v9mpnO61OfHD/Cl3G2uGlreRqMRiWkbM7Fj1PToANAN9q663/wDsk3+9H/jP/vXU3ZZ7XSRH+BUfMFq1uiTLJcCPYqSwtzP5c/8AD4104fLfzAnoBzPr6V38Q4dLE36RSCduYPoCK7sHw6Te+T8/lUrajHVlGEKlet3Yt28tut7L6mVhGU/zJUdbD9+tSjgsVo83NyT8Nl/AX+NanAcPeUWvddi9rXHPL1O+uw/CpDLArLlI0FrW5EbW6EWqqt7s7k3aKjHW2uyWvLTTT1NnwLg5xeISEXCnzSEG1owRnIPJjcKPVr8jVywwqihVAVVAAA0AA0AHpUa7vYIfoiyRxhHYsshuzEsjMv1mJbLpcLfTN1vUorrUKahHqfPu1MZLE1ndWUdEvyKUpU5yxSlKAUpSgFKUoD4ygggi4O4O1a7B9m8LCwePDwxsNmWNAR7EDStlShm7QrXcb4DFjI8ko2+qwsHU6XKsQbbC42PMGtjSjVxGTi7p2ZT/AGz7CY7Cx+JhWXEqPrr4Z8YC+hVQxEnrYAi2g6QXhnbBW0mAQ/eUMVPpYXI/H4VePbjvBg4Wlm/STsLxxA2JF7ZnaxyLvqdTY2BsbecuO8SfGYiSdwqvIbkIoVPgB+ZuTzvVKrTprQ61Dt2pRlarK/3+vu5K5+02HUX8TNfkoufj0+Nq1svbdfsxMd92C+2wNRNhbf8AhXHOOo+dRKlE7a7TlVV4SXpb+bm+4l2sklQoqhFbQ6lmtzF7C3Mbc6w8Bx6aBcqMMutgVBAvqbc/x5mtcG+Ptr+VckQn0H+eVbZUlYqVsfGm89SevXX6I3ydrHcZZIkkBtoMym/pvr0tW84fwfxGByyEFQRFYu+trFsgvl5W1udzyrv7oMLBNiZsNKus0RySC3iLkIMkaEg2DoWBsL2Q6ir64VwiLCx5IUCjmd2Y9WY6sfU1uqEZpMgp9vSSbjd9Xb68X0Ky4T2IxWIF8ggQaXlDK37MVr2/pZfTrW2wvdhJntLOojFtY1Oduo81wnv5r9BViUqZYemuBVqdsYubdpWXJJf39zpweESGNY4xlRAFUdANBvvXdSlTnJFKUoBSlKAUpSgFKUoBSlKAV1YrECON3Y2VFZiSQBZQSdToNq7a1PayItgMWqgszYecAAXJJjcAAczQHmzjvF3x00mJmNmkN7X0RfsoL8gLD5ncmpP2R7ncTjAskx+jQnUZlJlYdVjNsoPVj6gEV97pez6YvHq0mUpAglymxzMTlj0O6qbsfUL1r0DVSjTzd+XEo0KWfvz4nmzvQ7Fpw3ERxxZzG8QZWc3JdWYOdABf9XsBa461Ec1eku87siOIYJso/TQhpIiBckgXaPTXzgW9wp1tXmu9vbf+Na1Y2ZrXhlkcr0jQk2AJve1gT1J/efalZGDLAh0YoykFWBIYMDcEEagi171DdLcr3S3OmFyGBU2IOhBtYjmCNjUy4P3kcRwrAidp1G6TkyAj+kfODrvf51Ynd3xbD8XidMXhoHxMIUO7RRnxEbMFf6uh0IIGl7EWvYdnbHuhw80TPg4xBOouqqcsT2+yy7KSL2ItqdanVOVs0JFlUp2zU5Et7Kdp4uI4ZZ4rgElXU7o4tmU9dwb8wQedbivPPY7tRLwTGMmIjdI5MomjYFXFr5ZUB0a1ztowO+gq2V71+F2B+lKL8ikoPxBSrEJ5lruWqdRSWujJbSoSe+XhX/EN/wCCb/0qR8C7S4bHJnw8qyAWuBoy32zobMvxFb3RJdM2dKUrJkUpSgFKUoBSlKAUpSgFKUoCquEcHHDO0gjT9VioZigAHluTIycrBTE1rcmUetWrVe9pD4/aLh0Q/mIppmIIuMwYC4OwvGnqc/pVhVrFWuaRVrpHwivKXabhX0XGzwbCOV1W+nlvePkN1KnQc9NK9XV5375sD4fFpG0/SxxSbnoYzfof0R09utRV13bkWIV4XM3/AOHJpuH4bE4Vw7yQpI8THL9cBl8JiLbEAhiBcaG2lQ7GYCXDN4c0bwv0kQpf1F9GGm4uKvvujxOfhGH2uviobG/1ZHtfoSLG3qKk3E+FRYmNopo1kRt1YXHuOh9RqK1nQjNXWhpPDRqK60KL7osb4fFoxp+ljmj1PoJBbqf0f4mr/rz9iuz54VxzDp5vD+kQvCQTcxSSZMpPMrcqeo/pV6BragnGOV8GbYZOMcr4M6cTg0kFnRXHRlDD5GsPDdmcJFfw8NAl98sMa3ttey61sqVOWTpbCIVyFFKi1lKgrptptUe4n2IhB8fBxphsUnmRo7xJJYhjFMqaNG9rEkEi9xqKk9KA4oTYXFj0rlSlAKUpQClKUApSlAKUpQCuEr5VJsTYE2GpNuQHWudKAjHZfsu0U8+MxGU4rEHYaiKIZRHCD9ogKmZrakcwLmT0pQCqK7+oQMdA3NoAD7LI+X+8avWqX/lAYcCXBvzZJ1PSyNEV/vt+FR1fAyGt4Gb7uGmJ4fMvJcQwHxjhY3+dWVVYdwTj6FiBcX+kXIvrYxRAG3TQ/I9Ks+sw8KN6fgXQrvvQ4V4uM4UyAmT6Uq6fcBSVr6chGT6DN8LEqMYrBrJxBMVOyxxYSORYQ7BSZH/WzWJ8qBVCgne7GwAUnc8M45h8Tm8CaObIbN4bq9j65T/m1bWNkjOr4WHz2rG4hxSHDpnmkSJRzdgo+ZOtQTsz2vHFOMsYg30fDQSBDYgO8jxAuwt5bhSFB1spPMgLpaBtJ2LFpSlZMilKUApSlAKUpQClKjHabvFwXD2ySyFpbX8ONc7jS4zbBL6WzEb321rDdtzDaWrJPSqpxnf7CCRFhZX2t4kiR363y57fjWsPfrirm2FhA5Xkcn521qN1YLdkTr01uy6aV554j3ucTkkJWUQIdlSOJwPdpEJP+d6zMF3y8Rjvn8GYW5oUbY6gqbA7HVTtyrX5inzNPmqd9y+qVRHAu+nHRW8cJiV53Aik9SGQZT8V5DarR7P942BxrIkcwWV1DeG/lYG5BTXQuLbAnSxFwb1vGpGWzJIVYT2ZJqqP+UDCMmDfmGmX0swjJ/FB+NW5VTfygP1OE/7kn91azU8LM1fAzr7gDaPGX+9D+UtS3tr3jwYHDF4pI5pm8sSK4YZubPlOiqNeV9BcXuKy7re75eJRzPNLKsCui+FGwAd1GYl730AdQNL+Y2ItW17xu6aLCwHE4NXshvLGWLgRn7a3u3l53J8tz9nWNOShoiKLkqei4FXcSx74mZppmMkrm7MwBN/ToNAABoAABtXPBcRniDCKSWMNbN4bul8ubLfKRe2Zvma5qo5Wr60gG5HxNUPiu+hzPjO+m51zvJK2aV2duruXa3S7Emrp7kOzzQ4eXEsConKrGCN0jzee+/mZmtysoPOoX2K7q5+IWknvh4Aw3QiSRdyY76AHbMb73savjhvD1w8KRJfJGoVczFjYCwuzG5q5RpyvmkX8PSlfPMyaUpVouilKUApSlAQntO/EOH58VBL9MhF2lw8qopRBqzQyRqpsBuCG0BOtRWbv7YqfDwihuWee4HwEYJ+Yq4KhfFu6Hh2IJIiaBjreFyg+CG6D4LzqOal/iyKam/AyoOO94GNxsiO85hyXyLAzRgXNySQ12OgGp5aWubx5eZLXJNySbkk7knmalHbnsBJwyQby4dzaOUgXB+5JbQNvY7EDTmBF7jYC/sB+JrnVc97SOTWdS9phwp3t865KPjXwLfcD86GJegqEg8jkRSui4OwJ9jXOxHX53/jSwynZXDwvzuPQ19D9dPyrlTVGNUXR3PdtJMUj4Wdi8sKhkcm5aK4WzHmVNhcm5DDmCTr/AOUAw8LCDnnlNudsq3P4j51Ee6/HmLi2HttL4kTexQsP7SKa3/8AKAxAMuDT7SpOx6Wdoguv/wBbfhXRjNyo3Z141HOhdm87hEIwE5tYHEG3raKEG3x0qy3QEEEXB0IO1vWoD3I4YrwoE7PLKy68gQhv8Uap/ViHhRZp+FdCt8Z3F4N3JSWeJSScimMqLkmy5kJAGgA12rf9mO7fBYBfJH4jkgmSWzvddiulktf7IHrepTSiilqkZUIp3SFKUrY2FKUoBSlKAUpSgFKUoDD4twmLFwtDOgkjcWIN/cEEagg2II1BFVtie4SLOTFi5EQ7K0auR6Zrrf5VatK1lFS3RpKEZboqmLuFTMM2MkK8wsSqfgSxA+RrMfuIwZQgTYjPyYtGbdLqEAI+XvVlUrVU4LgaqjBcEeWeNcFfA4qXDSG5jOjDQMpAKsBfS6kG3LUcqxKtzvp7IyS+HjIULmNSkwUXPhi7LJbchfODv9YcgaqJJAdjXOr08svI5OJpZJ6bH0i9dYOU2O3L/CuwmusPcXawB5G341CiBEt7rhfjGFv/ANb/APGSsvvzxwfiSoP5qFAdPtOzsfcWKfM1p+7fiaQcVwrOwyZmS9wbGRHjS+u2ZlF6d6k4bjGLIOYBoxob2yxRBh6WIYW63q7HSjbzOhDShbzLn7p4QnB8LbmJG+LSSE/DWpdWn7GwGPh2DQ6lcPADbbSNdq3FXVojopWVhSlKyZFKUoBSlKAUpSgFKUoBSlKAUpSgFKUoBWgx3YHh87ZnwkJYkkkRhCS2pLFLFj7359a39KAikHdZwtHzjCqTvZmkdN7/AKt2K29Lelb3B8Dw8OXwoIo8t8uSNFte97ZRpe5+ZrOpWLJGEktiL94XY5eJYRktaZAzQtp9e31CfutoD8DyrzfjsRLiZnaT9dI5DaZfOTl83Q339b164rzFgkXFcaWwzJLjs1jpdGnLm+v3b86hqrbqV66vbqemoIgqqoAAUAAAWAA0AAGwrnSlTlkUpSgFKUoBSlKAUpSgFKUoBSlKAUpSgFKUoBSlKAUpSgNd2j4h9HweIm/3cUr6gkXVSRcDlpXnzuowXicXwoIuEzudbWyRvlP9bJ/perd748cIuEyjnK0UY0PNw5228qN8qr7uIwgbiErmx8OBgLjW7vGAR8FcftVDPWcUV6mtSKL4pSlTFgUpSgFKUoBSlKAUpSgFKUoBSlKAUpSgFKUoBSlKAUpSgK07+Z7YCFbfWxC69MscprA/k/4K0OLl+88cY6eRWY29f0ov8Kw+/wB4reTDYcH6oeVhyuTkjPyEvzrK7uO2WB4bwpfGmXxZHlcxoC8n1vDXMq/VNoxvbS1QXXxOiK918W/JFuVwmmVFLMQqqCWJIAAGpJJ2A61WeJ79YHW2Fw080pIAUhQLnb9WzsT6Aa1WHbDtrjMa5XFOY1B0hAMaKfVDqxHVrkcrVvKokjedVRWmpbPH++7BwXWBWxTjmvkiv/TbUj1VSNN6hUvftjyTljwyjkDHIxHx8UX+VVxvQ1WdaTKcq83toWjwzv6xKt+ngikX/p5omH9YuD7ae9c8f35YmUHwIY4Rt5ryuN9fsqDtyI051VdFcggj8dND8K1dWbVkzV1qjVkyeR96nEgSfpF78jFFYe1k2/wrcYHvtxiEeLFDKPQPG39bMw/s/nVeVwBvttUCr1FxKyxFVcT0P2K7wo+Js6LE8TouZgWRlte3lIIY/wBUD1qWV5Sw2JeJw8blHXVWUlSptuCDfn8r9a9E9lO2WGxUEVsQrSlRmWRo1mzW82ZVCgnfVVAO40NXqFb4is9zpYev8RWe5JKUpVgtClKUApSlAKUpQClKUApSlAeee+vEK3FXsfqRQq2mx8z29dHX51aHYzu4wUGFhZ8NG8zRRmQyAS+dlBfLmuqi5I8o5DeufHe6jB43FSYmZpi0gUFQ6qgyqqAiyZtlG5O5qZIgAAAsBoANgOgqOMLSbZFGFpOTOMcKr9UAewt+VHgVt1B9wD+dc6VISmol7I4J75sJhzmve8EdzffXLWj4t3RcNnU5YfAY2s0LFbW6Ibp/ZqZ0rDSe5hpPcoHtV3L4vDXfDn6VFvZRaYD1T7f7Op+6KryRSLg7jkdDccj0r2DVX95fdQcW7YrCWEx/WRkgBzoMyE6K9twdDa+hvevOjxiValBbxKcKhtev+RXwqQNPxrgwaFjHKrRsL6OCrD0KmxHPlXdXOknHRnKlFxdmcUJ5/lXJiOdvjXx0B3rioC7/AD/jWDXclXYrt5Lwx2soliexdGJFrfaRhfKeuhBt11r0PDKGUMLWIBFiCLHXQjevKIap72b73PoWFjw7ZSYww8yOxylmZRcMBYAgDTQAVew1V+GR0cJWbvGTL0pSlXToilKUApSlAKUpQClKUApSlAKUpQClKUApSlAdOKwUcqlZEV1NrhlDA2NxcEdda0PEe7rh8yFThYoybnNEgicE3N8yAX15G49KklKw1fcw0noymOK9yGIVj9HmjkTkJM0b+xyqyn3022rDwfcvjXvnaKKzWN2LArp5ly3vz0bJt66XnSofl6fIr/K0r3see+1XdpisApkOWaEWvImmW9gM6HUancZh1Irf9i+wLYvAxTDwfMZfrrdvLJImpyn7tXDiIFkRkcBlYFWB2IIsQfQg1RPGOKz8JnkwURd44mJQ/SHTyyfpQCoQi4z2J5kE6XtSFFQldGYYeNOeaPI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2536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6786546" y="4429132"/>
            <a:ext cx="2357454" cy="2428868"/>
          </a:xfrm>
          <a:prstGeom prst="rect">
            <a:avLst/>
          </a:prstGeom>
          <a:noFill/>
        </p:spPr>
      </p:pic>
      <p:pic>
        <p:nvPicPr>
          <p:cNvPr id="10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3428992" y="5214950"/>
            <a:ext cx="1594741" cy="1643050"/>
          </a:xfrm>
          <a:prstGeom prst="rect">
            <a:avLst/>
          </a:prstGeom>
          <a:noFill/>
        </p:spPr>
      </p:pic>
      <p:pic>
        <p:nvPicPr>
          <p:cNvPr id="11" name="Picture 8" descr="http://everystockphoto.s3.amazonaws.com/flower_plant_growing_242512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7" t="6005" r="25517"/>
          <a:stretch>
            <a:fillRect/>
          </a:stretch>
        </p:blipFill>
        <p:spPr bwMode="auto">
          <a:xfrm>
            <a:off x="428596" y="5974775"/>
            <a:ext cx="857256" cy="8832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550618" y="3143248"/>
            <a:ext cx="25218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grow</a:t>
            </a:r>
            <a:endParaRPr lang="th-TH" sz="8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28586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We need to eat food and drink water to grow.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3554" name="Picture 2" descr="http://www.yenihayatnews.com/news/wp-content/uploads/2009/02/eatfi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2839316" cy="3224201"/>
          </a:xfrm>
          <a:prstGeom prst="rect">
            <a:avLst/>
          </a:prstGeom>
          <a:noFill/>
        </p:spPr>
      </p:pic>
      <p:pic>
        <p:nvPicPr>
          <p:cNvPr id="23556" name="Picture 4" descr="http://solariasun.com/wp-content/uploads/2011/02/toxic-chemicals-in-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929066"/>
            <a:ext cx="3324225" cy="24669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28596" y="128586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Plants need water too, just like us. But plants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don’t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eat anything. They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make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their own food.</a:t>
            </a: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4578" name="Picture 2" descr="http://www.gardeninginfozone.com/wp-content/uploads/2010/07/granular-fertil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643314"/>
            <a:ext cx="4381500" cy="25717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57224" y="4204652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So why do plants need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fertiliser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?</a:t>
            </a:r>
            <a:endParaRPr lang="th-TH" sz="4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3571876"/>
            <a:ext cx="192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?</a:t>
            </a:r>
            <a:endParaRPr lang="th-TH" sz="6000" b="1" dirty="0">
              <a:solidFill>
                <a:schemeClr val="bg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357298"/>
            <a:ext cx="81439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Fertilisers</a:t>
            </a:r>
            <a:r>
              <a:rPr lang="en-US" sz="33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have nutrients in them. Plants use the nutrients to </a:t>
            </a:r>
            <a:r>
              <a:rPr lang="en-US" sz="3300" b="1" i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help</a:t>
            </a:r>
            <a:r>
              <a:rPr lang="en-US" sz="33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 them make their food. </a:t>
            </a: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1786488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Let’s look at the things plants need in order to grow properly.</a:t>
            </a:r>
            <a:endParaRPr lang="th-TH" sz="60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8143932" cy="6000792"/>
          </a:xfrm>
          <a:prstGeom prst="roundRect">
            <a:avLst>
              <a:gd name="adj" fmla="val 67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42" name="Picture 18" descr="http://www.beauxcieux.fr/images/House/backhous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t="8889" b="8148"/>
          <a:stretch>
            <a:fillRect/>
          </a:stretch>
        </p:blipFill>
        <p:spPr bwMode="auto">
          <a:xfrm>
            <a:off x="1357290" y="2000240"/>
            <a:ext cx="6429420" cy="40005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57554" y="428604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What can you </a:t>
            </a:r>
          </a:p>
          <a:p>
            <a:pPr algn="ctr"/>
            <a:r>
              <a:rPr lang="en-US" sz="4500" b="1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see here?</a:t>
            </a:r>
            <a:endParaRPr lang="th-TH" sz="4500" b="1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8635">
            <a:off x="170933" y="193799"/>
            <a:ext cx="341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Science!</a:t>
            </a:r>
            <a:endParaRPr lang="th-TH" sz="8000" dirty="0">
              <a:solidFill>
                <a:schemeClr val="accent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 rot="19826765">
            <a:off x="3645499" y="2995551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 rot="19826765">
            <a:off x="3874109" y="3424179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 rot="19826765">
            <a:off x="4088423" y="3852807"/>
            <a:ext cx="3553217" cy="366832"/>
          </a:xfrm>
          <a:custGeom>
            <a:avLst/>
            <a:gdLst>
              <a:gd name="connsiteX0" fmla="*/ 0 w 2359742"/>
              <a:gd name="connsiteY0" fmla="*/ 297426 h 319548"/>
              <a:gd name="connsiteX1" fmla="*/ 353961 w 2359742"/>
              <a:gd name="connsiteY1" fmla="*/ 31955 h 319548"/>
              <a:gd name="connsiteX2" fmla="*/ 737419 w 2359742"/>
              <a:gd name="connsiteY2" fmla="*/ 282677 h 319548"/>
              <a:gd name="connsiteX3" fmla="*/ 1106129 w 2359742"/>
              <a:gd name="connsiteY3" fmla="*/ 46703 h 319548"/>
              <a:gd name="connsiteX4" fmla="*/ 1386348 w 2359742"/>
              <a:gd name="connsiteY4" fmla="*/ 297426 h 319548"/>
              <a:gd name="connsiteX5" fmla="*/ 1740309 w 2359742"/>
              <a:gd name="connsiteY5" fmla="*/ 2458 h 319548"/>
              <a:gd name="connsiteX6" fmla="*/ 2050025 w 2359742"/>
              <a:gd name="connsiteY6" fmla="*/ 312174 h 319548"/>
              <a:gd name="connsiteX7" fmla="*/ 2359742 w 2359742"/>
              <a:gd name="connsiteY7" fmla="*/ 46703 h 319548"/>
              <a:gd name="connsiteX8" fmla="*/ 2359742 w 2359742"/>
              <a:gd name="connsiteY8" fmla="*/ 46703 h 31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742" h="319548">
                <a:moveTo>
                  <a:pt x="0" y="297426"/>
                </a:moveTo>
                <a:cubicBezTo>
                  <a:pt x="115529" y="165919"/>
                  <a:pt x="231058" y="34413"/>
                  <a:pt x="353961" y="31955"/>
                </a:cubicBezTo>
                <a:cubicBezTo>
                  <a:pt x="476864" y="29497"/>
                  <a:pt x="612058" y="280219"/>
                  <a:pt x="737419" y="282677"/>
                </a:cubicBezTo>
                <a:cubicBezTo>
                  <a:pt x="862780" y="285135"/>
                  <a:pt x="997974" y="44245"/>
                  <a:pt x="1106129" y="46703"/>
                </a:cubicBezTo>
                <a:cubicBezTo>
                  <a:pt x="1214284" y="49161"/>
                  <a:pt x="1280651" y="304800"/>
                  <a:pt x="1386348" y="297426"/>
                </a:cubicBezTo>
                <a:cubicBezTo>
                  <a:pt x="1492045" y="290052"/>
                  <a:pt x="1629696" y="0"/>
                  <a:pt x="1740309" y="2458"/>
                </a:cubicBezTo>
                <a:cubicBezTo>
                  <a:pt x="1850922" y="4916"/>
                  <a:pt x="1946786" y="304800"/>
                  <a:pt x="2050025" y="312174"/>
                </a:cubicBezTo>
                <a:cubicBezTo>
                  <a:pt x="2153264" y="319548"/>
                  <a:pt x="2359742" y="46703"/>
                  <a:pt x="2359742" y="46703"/>
                </a:cubicBezTo>
                <a:lnTo>
                  <a:pt x="2359742" y="46703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628" name="Picture 4" descr="Decorative Su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00174"/>
            <a:ext cx="2214558" cy="2214559"/>
          </a:xfrm>
          <a:prstGeom prst="rect">
            <a:avLst/>
          </a:prstGeom>
          <a:noFill/>
        </p:spPr>
      </p:pic>
      <p:pic>
        <p:nvPicPr>
          <p:cNvPr id="26632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7" y="2588426"/>
            <a:ext cx="125053" cy="216000"/>
          </a:xfrm>
          <a:prstGeom prst="rect">
            <a:avLst/>
          </a:prstGeom>
          <a:noFill/>
        </p:spPr>
      </p:pic>
      <p:pic>
        <p:nvPicPr>
          <p:cNvPr id="14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329098" y="2696250"/>
            <a:ext cx="125053" cy="216000"/>
          </a:xfrm>
          <a:prstGeom prst="rect">
            <a:avLst/>
          </a:prstGeom>
          <a:noFill/>
        </p:spPr>
      </p:pic>
      <p:pic>
        <p:nvPicPr>
          <p:cNvPr id="16" name="Picture 8" descr="http://pristinewatercompany.homestead.com/photoshop-water-drop-website-template-graphics16.jpg"/>
          <p:cNvPicPr>
            <a:picLocks noChangeAspect="1" noChangeArrowheads="1"/>
          </p:cNvPicPr>
          <p:nvPr/>
        </p:nvPicPr>
        <p:blipFill>
          <a:blip r:embed="rId4" cstate="print"/>
          <a:srcRect l="22500" t="14999" r="22500" b="13750"/>
          <a:stretch>
            <a:fillRect/>
          </a:stretch>
        </p:blipFill>
        <p:spPr bwMode="auto">
          <a:xfrm rot="19940855">
            <a:off x="3257660" y="2731304"/>
            <a:ext cx="125053" cy="216000"/>
          </a:xfrm>
          <a:prstGeom prst="rect">
            <a:avLst/>
          </a:prstGeom>
          <a:noFill/>
        </p:spPr>
      </p:pic>
      <p:pic>
        <p:nvPicPr>
          <p:cNvPr id="26626" name="Picture 2" descr="http://www.publicdomainpictures.net/pictures/1000/nahled/lavender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66" b="13007"/>
          <a:stretch>
            <a:fillRect/>
          </a:stretch>
        </p:blipFill>
        <p:spPr bwMode="auto">
          <a:xfrm>
            <a:off x="2928927" y="2928934"/>
            <a:ext cx="2928958" cy="3643338"/>
          </a:xfrm>
          <a:prstGeom prst="rect">
            <a:avLst/>
          </a:prstGeom>
          <a:noFill/>
        </p:spPr>
      </p:pic>
      <p:pic>
        <p:nvPicPr>
          <p:cNvPr id="26630" name="Picture 6" descr="http://www.dorlingkindersley-uk.co.uk/static/clipart/uk/dk/gardening/image_gardening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3925">
            <a:off x="1064886" y="1619635"/>
            <a:ext cx="2643206" cy="16975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43636" y="2286980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Light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314324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Warmth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71678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Water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4714884"/>
            <a:ext cx="2428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Space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5073062"/>
            <a:ext cx="3071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</a:rPr>
              <a:t>Nutrients</a:t>
            </a:r>
            <a:endParaRPr lang="th-TH" sz="4500" b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7" y="56272"/>
            <a:ext cx="425721" cy="3840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96296E-6 C 0.03108 0.01018 0.0625 0.0206 0.08681 0.05578 C 0.11111 0.09097 0.13525 0.18588 0.14497 0.2118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1" animBg="1"/>
      <p:bldP spid="10" grpId="1" animBg="1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42e1239ac4e8c27ac7f1c8068cdbb398dfc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372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Berlin Sans FB</vt:lpstr>
      <vt:lpstr>Brush Script MT</vt:lpstr>
      <vt:lpstr>Calibri</vt:lpstr>
      <vt:lpstr>Comic Sans MS</vt:lpstr>
      <vt:lpstr>Trebuchet MS</vt:lpstr>
      <vt:lpstr>Office Theme</vt:lpstr>
      <vt:lpstr>Plants:  Their parts and what they need to grow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Straw/toothpick Squares</dc:title>
  <dc:creator>TWray</dc:creator>
  <cp:lastModifiedBy> </cp:lastModifiedBy>
  <cp:revision>188</cp:revision>
  <dcterms:created xsi:type="dcterms:W3CDTF">2011-02-25T13:32:37Z</dcterms:created>
  <dcterms:modified xsi:type="dcterms:W3CDTF">2020-07-08T13:51:48Z</dcterms:modified>
</cp:coreProperties>
</file>