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1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549d9e8073258a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66"/>
    <a:srgbClr val="ADDB7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8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1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4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1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87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9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6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2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2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8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C5C9-139F-45C2-B2B4-CD322B55FFD3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753A-B98F-4BBD-AB4C-2F70E638E9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7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3600" y="1026642"/>
            <a:ext cx="6246253" cy="341632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What  Do Plants Need?</a:t>
            </a:r>
          </a:p>
          <a:p>
            <a:pPr algn="ctr"/>
            <a:r>
              <a:rPr lang="en-GB" sz="7200" b="1" dirty="0"/>
              <a:t>Quiz</a:t>
            </a:r>
          </a:p>
        </p:txBody>
      </p:sp>
      <p:pic>
        <p:nvPicPr>
          <p:cNvPr id="5" name="Picture 2" descr="Image result for plant with ro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24" y="896119"/>
            <a:ext cx="2812450" cy="4268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lower whit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9" y="296215"/>
            <a:ext cx="2960289" cy="4443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unlight on leav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86" y="4292783"/>
            <a:ext cx="3118885" cy="2331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1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51594" y="579244"/>
            <a:ext cx="10126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7. To stay healthy, a plant also needs minerals, rather like we need vitamins. A plant gets these minerals from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450" y="4916642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air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2841" y="4938700"/>
            <a:ext cx="218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soil</a:t>
            </a:r>
          </a:p>
        </p:txBody>
      </p:sp>
      <p:sp>
        <p:nvSpPr>
          <p:cNvPr id="9" name="Down Arrow 8"/>
          <p:cNvSpPr/>
          <p:nvPr/>
        </p:nvSpPr>
        <p:spPr>
          <a:xfrm>
            <a:off x="8186284" y="2529375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880027"/>
            <a:ext cx="2590800" cy="3338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3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4" y="1070810"/>
            <a:ext cx="9999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8. Healthy soil has lots of minerals and nutrients for plants. Farmers and gardeners add extra nutrients to soil by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1243" y="4978731"/>
            <a:ext cx="4655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digging in animal dung or artificial fertilisers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0492" y="5224954"/>
            <a:ext cx="405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spraying water onto it</a:t>
            </a:r>
          </a:p>
        </p:txBody>
      </p:sp>
      <p:sp>
        <p:nvSpPr>
          <p:cNvPr id="8" name="Down Arrow 7"/>
          <p:cNvSpPr/>
          <p:nvPr/>
        </p:nvSpPr>
        <p:spPr>
          <a:xfrm>
            <a:off x="2438114" y="2772091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4" name="Picture 6" descr="Image result for farm tractor in fie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146" y="2265268"/>
            <a:ext cx="3789105" cy="2668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7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4" y="1070811"/>
            <a:ext cx="9211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9. A potted plant can sometimes run out of minerals and nutrients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339" y="4600891"/>
            <a:ext cx="499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because it has used them all 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35992" y="4689504"/>
            <a:ext cx="4971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because it needs more than other plants</a:t>
            </a:r>
          </a:p>
        </p:txBody>
      </p:sp>
      <p:sp>
        <p:nvSpPr>
          <p:cNvPr id="7" name="Down Arrow 6"/>
          <p:cNvSpPr/>
          <p:nvPr/>
        </p:nvSpPr>
        <p:spPr>
          <a:xfrm>
            <a:off x="1761013" y="2571106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Image result for sick potted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801674"/>
            <a:ext cx="3048000" cy="2695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76996" y="831817"/>
            <a:ext cx="8729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10. Sometimes a potted plant gets too big for its pot and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972" y="5067882"/>
            <a:ext cx="4698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 it needs extra 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0823" y="5067881"/>
            <a:ext cx="465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can stop it growing</a:t>
            </a:r>
          </a:p>
        </p:txBody>
      </p:sp>
      <p:sp>
        <p:nvSpPr>
          <p:cNvPr id="8" name="Down Arrow 7"/>
          <p:cNvSpPr/>
          <p:nvPr/>
        </p:nvSpPr>
        <p:spPr>
          <a:xfrm>
            <a:off x="7912954" y="2719153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 descr="Image result for a pot bound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24" y="2089682"/>
            <a:ext cx="4200525" cy="2797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3" y="1070811"/>
            <a:ext cx="10060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11. Weeds are just plants that grow in places they are not wanted.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9448" y="5000004"/>
            <a:ext cx="4516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Most gardeners clear away weeds so they don’t crowd in on plants and take some of their water and light.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1552" y="5078756"/>
            <a:ext cx="4934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Most gardeners don’t mind too much about weeds as they don’t do any harm.</a:t>
            </a:r>
          </a:p>
        </p:txBody>
      </p:sp>
      <p:sp>
        <p:nvSpPr>
          <p:cNvPr id="8" name="Down Arrow 7"/>
          <p:cNvSpPr/>
          <p:nvPr/>
        </p:nvSpPr>
        <p:spPr>
          <a:xfrm>
            <a:off x="2133242" y="2740560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4" name="Picture 4" descr="Image result for a gardener wee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990144"/>
            <a:ext cx="4157796" cy="2601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4" y="1070811"/>
            <a:ext cx="907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12. Grass needs cutting …</a:t>
            </a:r>
          </a:p>
        </p:txBody>
      </p:sp>
      <p:sp>
        <p:nvSpPr>
          <p:cNvPr id="8" name="Down Arrow 7"/>
          <p:cNvSpPr/>
          <p:nvPr/>
        </p:nvSpPr>
        <p:spPr>
          <a:xfrm>
            <a:off x="8780856" y="2570411"/>
            <a:ext cx="870857" cy="1828800"/>
          </a:xfrm>
          <a:prstGeom prst="downArrow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46585" y="4951781"/>
            <a:ext cx="321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 the year round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7414" y="5040449"/>
            <a:ext cx="4146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much more in the summer months</a:t>
            </a:r>
          </a:p>
        </p:txBody>
      </p:sp>
      <p:pic>
        <p:nvPicPr>
          <p:cNvPr id="11266" name="Picture 2" descr="Image result for mowing the la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148029"/>
            <a:ext cx="4111625" cy="2388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4" y="1070811"/>
            <a:ext cx="7780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13. The summer months are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1606" y="4996408"/>
            <a:ext cx="3603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warmer and the sunshine is stronger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6000" y="5397620"/>
            <a:ext cx="385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colder and darker</a:t>
            </a:r>
          </a:p>
        </p:txBody>
      </p:sp>
      <p:sp>
        <p:nvSpPr>
          <p:cNvPr id="8" name="Down Arrow 7"/>
          <p:cNvSpPr/>
          <p:nvPr/>
        </p:nvSpPr>
        <p:spPr>
          <a:xfrm>
            <a:off x="2462300" y="2468973"/>
            <a:ext cx="870857" cy="1828800"/>
          </a:xfrm>
          <a:prstGeom prst="downArrow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 descr="Image result for vegetable gard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4" y="1791317"/>
            <a:ext cx="2867026" cy="3256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9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95994" y="554073"/>
            <a:ext cx="9922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14. Plants become unhealthy or even die if they do not have the right requirements. If a plant becomes droopy like this one, it is said to be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117" y="5224497"/>
            <a:ext cx="360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sulking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3056" y="5224497"/>
            <a:ext cx="179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wilting</a:t>
            </a:r>
          </a:p>
        </p:txBody>
      </p:sp>
      <p:sp>
        <p:nvSpPr>
          <p:cNvPr id="7" name="Down Arrow 6"/>
          <p:cNvSpPr/>
          <p:nvPr/>
        </p:nvSpPr>
        <p:spPr>
          <a:xfrm>
            <a:off x="8708571" y="2694817"/>
            <a:ext cx="870857" cy="1828800"/>
          </a:xfrm>
          <a:prstGeom prst="downArrow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2" name="Picture 2" descr="Image result for wilting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631291"/>
            <a:ext cx="2981325" cy="364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0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2094" y="693120"/>
            <a:ext cx="100244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15. Another sign of an unhealthy plant is when the leaves change colour. This problem is called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4385" y="5199995"/>
            <a:ext cx="360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yellowing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1149" y="5211578"/>
            <a:ext cx="206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colouring</a:t>
            </a:r>
          </a:p>
        </p:txBody>
      </p:sp>
      <p:sp>
        <p:nvSpPr>
          <p:cNvPr id="7" name="Down Arrow 6"/>
          <p:cNvSpPr/>
          <p:nvPr/>
        </p:nvSpPr>
        <p:spPr>
          <a:xfrm>
            <a:off x="2131500" y="2761073"/>
            <a:ext cx="870857" cy="1828800"/>
          </a:xfrm>
          <a:prstGeom prst="downArrow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2" descr="Image result for yellowing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209785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50924" y="608795"/>
            <a:ext cx="9947276" cy="5779305"/>
            <a:chOff x="1050924" y="608795"/>
            <a:chExt cx="9947276" cy="5779305"/>
          </a:xfrm>
        </p:grpSpPr>
        <p:pic>
          <p:nvPicPr>
            <p:cNvPr id="16386" name="Picture 2" descr="Image result for leggy bean plan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34378" y="1456795"/>
              <a:ext cx="3983568" cy="29876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50924" y="608795"/>
              <a:ext cx="9261476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16. Sometimes plants grow too tall and become weak and spindly. Plants with this problem are said to be …</a:t>
              </a:r>
            </a:p>
          </p:txBody>
        </p:sp>
        <p:cxnSp>
          <p:nvCxnSpPr>
            <p:cNvPr id="4" name="Straight Connector 3"/>
            <p:cNvCxnSpPr>
              <a:stCxn id="16386" idx="3"/>
            </p:cNvCxnSpPr>
            <p:nvPr/>
          </p:nvCxnSpPr>
          <p:spPr>
            <a:xfrm>
              <a:off x="6126162" y="4942417"/>
              <a:ext cx="0" cy="144568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2311400" y="5257800"/>
              <a:ext cx="1841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leggy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94700" y="5372100"/>
              <a:ext cx="2603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floppy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2311400" y="2950633"/>
              <a:ext cx="870857" cy="1828800"/>
            </a:xfrm>
            <a:prstGeom prst="downArrow">
              <a:avLst/>
            </a:prstGeom>
            <a:solidFill>
              <a:srgbClr val="ADDB7B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9661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565" y="466399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4480" y="1116393"/>
            <a:ext cx="6086803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This is a quiz to help you learn about plants and what they need to grow strong and healthy. </a:t>
            </a:r>
          </a:p>
        </p:txBody>
      </p:sp>
      <p:pic>
        <p:nvPicPr>
          <p:cNvPr id="3" name="Picture 4" descr="Image result for seedl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80" y="3604138"/>
            <a:ext cx="3367520" cy="2525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4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0924" y="608795"/>
            <a:ext cx="926147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17. Plants have adapted to live all over the planet. Desert plants save water by …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26162" y="4942417"/>
            <a:ext cx="0" cy="14456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1486" y="4942417"/>
            <a:ext cx="273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Not using it to make as much food as other plants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7436" y="5249759"/>
            <a:ext cx="371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Storing it in their thick fleshy stems. </a:t>
            </a:r>
          </a:p>
        </p:txBody>
      </p:sp>
      <p:sp>
        <p:nvSpPr>
          <p:cNvPr id="8" name="Down Arrow 7"/>
          <p:cNvSpPr/>
          <p:nvPr/>
        </p:nvSpPr>
        <p:spPr>
          <a:xfrm>
            <a:off x="8686442" y="2615782"/>
            <a:ext cx="870857" cy="1828800"/>
          </a:xfrm>
          <a:prstGeom prst="downArrow">
            <a:avLst/>
          </a:prstGeom>
          <a:solidFill>
            <a:srgbClr val="ADDB7B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cact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20" y="1740992"/>
            <a:ext cx="2856896" cy="38091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5127" y="1117949"/>
            <a:ext cx="5173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There </a:t>
            </a:r>
            <a:r>
              <a:rPr lang="en-GB" sz="4000"/>
              <a:t>are 17 </a:t>
            </a:r>
            <a:r>
              <a:rPr lang="en-GB" sz="4000" dirty="0"/>
              <a:t>questions altogether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0632" y="4920917"/>
            <a:ext cx="2965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Good Luck!</a:t>
            </a:r>
          </a:p>
        </p:txBody>
      </p:sp>
      <p:pic>
        <p:nvPicPr>
          <p:cNvPr id="13316" name="Picture 4" descr="Image result for leaf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39" y="2462546"/>
            <a:ext cx="4648953" cy="2437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0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883442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7537" y="1070811"/>
            <a:ext cx="1001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/>
              <a:t>Plants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0121" y="4992070"/>
            <a:ext cx="312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make their own food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9710" y="4703536"/>
            <a:ext cx="4082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 not make their own food but instead get it from the soil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376176" y="2622526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Image result for plant with ro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04" y="1305894"/>
            <a:ext cx="2428875" cy="3686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05594" y="1070811"/>
            <a:ext cx="851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2. Plants make their food in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9123" y="5095839"/>
            <a:ext cx="174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roots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6626" y="5197642"/>
            <a:ext cx="310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leaves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8981071" y="3051061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Image result for mushroo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mushroo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 descr="Image result for plant with ro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9" y="1755460"/>
            <a:ext cx="1976352" cy="2999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883442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7537" y="1070811"/>
            <a:ext cx="8409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3. A plant makes food from 2 main ingredients. These 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7537" y="5024330"/>
            <a:ext cx="3804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water and a gas in the air called carbon dioxide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7371" y="5180070"/>
            <a:ext cx="247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water and soil</a:t>
            </a:r>
          </a:p>
        </p:txBody>
      </p:sp>
      <p:sp>
        <p:nvSpPr>
          <p:cNvPr id="8" name="Down Arrow 7"/>
          <p:cNvSpPr/>
          <p:nvPr/>
        </p:nvSpPr>
        <p:spPr>
          <a:xfrm>
            <a:off x="2320970" y="2779305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Image result for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09" y="2148029"/>
            <a:ext cx="4371866" cy="2166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1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31682" y="5050971"/>
            <a:ext cx="4279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tiny holes underneath the leaves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8231368" y="2801874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le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1291">
            <a:off x="2717106" y="1307440"/>
            <a:ext cx="5099006" cy="372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354" y="5192640"/>
            <a:ext cx="313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0993" y="998276"/>
            <a:ext cx="970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4.  The Carbon dioxide gas comes into the leaves from </a:t>
            </a:r>
          </a:p>
        </p:txBody>
      </p:sp>
    </p:spTree>
    <p:extLst>
      <p:ext uri="{BB962C8B-B14F-4D97-AF65-F5344CB8AC3E}">
        <p14:creationId xmlns:p14="http://schemas.microsoft.com/office/powerpoint/2010/main" val="34911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mage result for bungy jum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80515" y="610896"/>
            <a:ext cx="8972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5. The plant needs energy to turn water and gas into food. This energy comes from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8073" y="5197642"/>
            <a:ext cx="194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sunlight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5889" y="5200984"/>
            <a:ext cx="240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electricity</a:t>
            </a:r>
          </a:p>
        </p:txBody>
      </p:sp>
      <p:sp>
        <p:nvSpPr>
          <p:cNvPr id="8" name="Down Arrow 7"/>
          <p:cNvSpPr/>
          <p:nvPr/>
        </p:nvSpPr>
        <p:spPr>
          <a:xfrm>
            <a:off x="3196253" y="2875266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Image result for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1984034"/>
            <a:ext cx="3885795" cy="2914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941499" y="4150895"/>
            <a:ext cx="0" cy="20934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87876" y="724985"/>
            <a:ext cx="10796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6. The leaves of the plant are like solar panels, stretched out to capture the sunlight and use its energy to make food. The green chemical that does this is called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7265" y="5391268"/>
            <a:ext cx="180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asparagus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800" y="5305710"/>
            <a:ext cx="462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chlorophyll</a:t>
            </a:r>
          </a:p>
        </p:txBody>
      </p:sp>
      <p:sp>
        <p:nvSpPr>
          <p:cNvPr id="8" name="Down Arrow 7"/>
          <p:cNvSpPr/>
          <p:nvPr/>
        </p:nvSpPr>
        <p:spPr>
          <a:xfrm>
            <a:off x="8160038" y="2971196"/>
            <a:ext cx="870857" cy="1828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Image result for pl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61" y="2443634"/>
            <a:ext cx="4201839" cy="2082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6036</TotalTime>
  <Words>478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 </cp:lastModifiedBy>
  <cp:revision>83</cp:revision>
  <dcterms:created xsi:type="dcterms:W3CDTF">2016-09-15T14:34:40Z</dcterms:created>
  <dcterms:modified xsi:type="dcterms:W3CDTF">2020-07-08T13:44:43Z</dcterms:modified>
</cp:coreProperties>
</file>