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7" r:id="rId2"/>
    <p:sldId id="457" r:id="rId3"/>
    <p:sldId id="459" r:id="rId4"/>
    <p:sldId id="463" r:id="rId5"/>
    <p:sldId id="462" r:id="rId6"/>
    <p:sldId id="464" r:id="rId7"/>
    <p:sldId id="461" r:id="rId8"/>
    <p:sldId id="465" r:id="rId9"/>
    <p:sldId id="460" r:id="rId10"/>
  </p:sldIdLst>
  <p:sldSz cx="12192000" cy="6858000"/>
  <p:notesSz cx="6858000" cy="9144000"/>
  <p:embeddedFontLst>
    <p:embeddedFont>
      <p:font typeface="맑은 고딕" panose="020B0503020000020004" pitchFamily="34" charset="-127"/>
      <p:regular r:id="rId13"/>
      <p:bold r:id="rId14"/>
    </p:embeddedFont>
    <p:embeddedFont>
      <p:font typeface="Berkshire Swash" panose="020B0604020202020204" charset="0"/>
      <p:regular r:id="rId15"/>
    </p:embeddedFont>
    <p:embeddedFont>
      <p:font typeface="Montserrat Light" panose="00000400000000000000" pitchFamily="2" charset="0"/>
      <p:regular r:id="rId16"/>
      <p:italic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46"/>
    <a:srgbClr val="00524A"/>
    <a:srgbClr val="FFEAC2"/>
    <a:srgbClr val="85837B"/>
    <a:srgbClr val="0A1D35"/>
    <a:srgbClr val="1D2F59"/>
    <a:srgbClr val="005C30"/>
    <a:srgbClr val="E50E0E"/>
    <a:srgbClr val="007F42"/>
    <a:srgbClr val="EEA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38095E-218A-4D74-8094-99247ED51B2B}" v="1" dt="2022-11-03T19:22:01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d - Woodton Primary" userId="60c9cefc-00c4-4113-9f79-4ce9bc408efb" providerId="ADAL" clId="{A238095E-218A-4D74-8094-99247ED51B2B}"/>
    <pc:docChg chg="custSel addSld modSld sldOrd">
      <pc:chgData name="Head - Woodton Primary" userId="60c9cefc-00c4-4113-9f79-4ce9bc408efb" providerId="ADAL" clId="{A238095E-218A-4D74-8094-99247ED51B2B}" dt="2022-11-03T19:45:05.414" v="917" actId="20577"/>
      <pc:docMkLst>
        <pc:docMk/>
      </pc:docMkLst>
      <pc:sldChg chg="modSp mod">
        <pc:chgData name="Head - Woodton Primary" userId="60c9cefc-00c4-4113-9f79-4ce9bc408efb" providerId="ADAL" clId="{A238095E-218A-4D74-8094-99247ED51B2B}" dt="2022-11-03T19:21:52.220" v="15" actId="1076"/>
        <pc:sldMkLst>
          <pc:docMk/>
          <pc:sldMk cId="2765140013" sldId="277"/>
        </pc:sldMkLst>
        <pc:spChg chg="mod">
          <ac:chgData name="Head - Woodton Primary" userId="60c9cefc-00c4-4113-9f79-4ce9bc408efb" providerId="ADAL" clId="{A238095E-218A-4D74-8094-99247ED51B2B}" dt="2022-11-03T19:21:41.696" v="1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A238095E-218A-4D74-8094-99247ED51B2B}" dt="2022-11-03T19:21:52.220" v="15" actId="1076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A238095E-218A-4D74-8094-99247ED51B2B}" dt="2022-11-03T19:30:04.904" v="222" actId="14100"/>
        <pc:sldMkLst>
          <pc:docMk/>
          <pc:sldMk cId="2842761407" sldId="457"/>
        </pc:sldMkLst>
        <pc:spChg chg="mod">
          <ac:chgData name="Head - Woodton Primary" userId="60c9cefc-00c4-4113-9f79-4ce9bc408efb" providerId="ADAL" clId="{A238095E-218A-4D74-8094-99247ED51B2B}" dt="2022-11-03T19:30:04.904" v="222" actId="14100"/>
          <ac:spMkLst>
            <pc:docMk/>
            <pc:sldMk cId="2842761407" sldId="457"/>
            <ac:spMk id="9" creationId="{9EB332E2-8D55-E7B1-AD60-9A92A97B1D95}"/>
          </ac:spMkLst>
        </pc:spChg>
      </pc:sldChg>
      <pc:sldChg chg="addSp modSp mod ord">
        <pc:chgData name="Head - Woodton Primary" userId="60c9cefc-00c4-4113-9f79-4ce9bc408efb" providerId="ADAL" clId="{A238095E-218A-4D74-8094-99247ED51B2B}" dt="2022-11-03T19:32:41.713" v="393"/>
        <pc:sldMkLst>
          <pc:docMk/>
          <pc:sldMk cId="3032978088" sldId="459"/>
        </pc:sldMkLst>
        <pc:spChg chg="mod">
          <ac:chgData name="Head - Woodton Primary" userId="60c9cefc-00c4-4113-9f79-4ce9bc408efb" providerId="ADAL" clId="{A238095E-218A-4D74-8094-99247ED51B2B}" dt="2022-11-03T19:31:29.260" v="372" actId="1076"/>
          <ac:spMkLst>
            <pc:docMk/>
            <pc:sldMk cId="3032978088" sldId="459"/>
            <ac:spMk id="5" creationId="{A9AA1583-1E44-1413-69A9-B834EC037573}"/>
          </ac:spMkLst>
        </pc:spChg>
        <pc:spChg chg="add mod">
          <ac:chgData name="Head - Woodton Primary" userId="60c9cefc-00c4-4113-9f79-4ce9bc408efb" providerId="ADAL" clId="{A238095E-218A-4D74-8094-99247ED51B2B}" dt="2022-11-03T19:22:19.405" v="32" actId="1076"/>
          <ac:spMkLst>
            <pc:docMk/>
            <pc:sldMk cId="3032978088" sldId="459"/>
            <ac:spMk id="6" creationId="{C4589211-1656-F7C0-6CAF-69D6375B2E71}"/>
          </ac:spMkLst>
        </pc:spChg>
      </pc:sldChg>
      <pc:sldChg chg="modSp add mod">
        <pc:chgData name="Head - Woodton Primary" userId="60c9cefc-00c4-4113-9f79-4ce9bc408efb" providerId="ADAL" clId="{A238095E-218A-4D74-8094-99247ED51B2B}" dt="2022-11-03T19:32:34.478" v="390" actId="20577"/>
        <pc:sldMkLst>
          <pc:docMk/>
          <pc:sldMk cId="3562138615" sldId="460"/>
        </pc:sldMkLst>
        <pc:spChg chg="mod">
          <ac:chgData name="Head - Woodton Primary" userId="60c9cefc-00c4-4113-9f79-4ce9bc408efb" providerId="ADAL" clId="{A238095E-218A-4D74-8094-99247ED51B2B}" dt="2022-11-03T19:32:34.478" v="390" actId="20577"/>
          <ac:spMkLst>
            <pc:docMk/>
            <pc:sldMk cId="3562138615" sldId="460"/>
            <ac:spMk id="5" creationId="{A9AA1583-1E44-1413-69A9-B834EC037573}"/>
          </ac:spMkLst>
        </pc:spChg>
      </pc:sldChg>
      <pc:sldChg chg="add">
        <pc:chgData name="Head - Woodton Primary" userId="60c9cefc-00c4-4113-9f79-4ce9bc408efb" providerId="ADAL" clId="{A238095E-218A-4D74-8094-99247ED51B2B}" dt="2022-11-03T19:32:19.519" v="374" actId="2890"/>
        <pc:sldMkLst>
          <pc:docMk/>
          <pc:sldMk cId="2589522536" sldId="461"/>
        </pc:sldMkLst>
      </pc:sldChg>
      <pc:sldChg chg="add">
        <pc:chgData name="Head - Woodton Primary" userId="60c9cefc-00c4-4113-9f79-4ce9bc408efb" providerId="ADAL" clId="{A238095E-218A-4D74-8094-99247ED51B2B}" dt="2022-11-03T19:32:21.481" v="375" actId="2890"/>
        <pc:sldMkLst>
          <pc:docMk/>
          <pc:sldMk cId="1710167504" sldId="462"/>
        </pc:sldMkLst>
      </pc:sldChg>
      <pc:sldChg chg="modSp add mod">
        <pc:chgData name="Head - Woodton Primary" userId="60c9cefc-00c4-4113-9f79-4ce9bc408efb" providerId="ADAL" clId="{A238095E-218A-4D74-8094-99247ED51B2B}" dt="2022-11-03T19:33:49.084" v="601" actId="20577"/>
        <pc:sldMkLst>
          <pc:docMk/>
          <pc:sldMk cId="130006245" sldId="463"/>
        </pc:sldMkLst>
        <pc:spChg chg="mod">
          <ac:chgData name="Head - Woodton Primary" userId="60c9cefc-00c4-4113-9f79-4ce9bc408efb" providerId="ADAL" clId="{A238095E-218A-4D74-8094-99247ED51B2B}" dt="2022-11-03T19:33:49.084" v="601" actId="20577"/>
          <ac:spMkLst>
            <pc:docMk/>
            <pc:sldMk cId="130006245" sldId="463"/>
            <ac:spMk id="9" creationId="{9EB332E2-8D55-E7B1-AD60-9A92A97B1D95}"/>
          </ac:spMkLst>
        </pc:spChg>
      </pc:sldChg>
      <pc:sldChg chg="modSp add mod ord">
        <pc:chgData name="Head - Woodton Primary" userId="60c9cefc-00c4-4113-9f79-4ce9bc408efb" providerId="ADAL" clId="{A238095E-218A-4D74-8094-99247ED51B2B}" dt="2022-11-03T19:43:25.975" v="758" actId="20577"/>
        <pc:sldMkLst>
          <pc:docMk/>
          <pc:sldMk cId="4072086109" sldId="464"/>
        </pc:sldMkLst>
        <pc:spChg chg="mod">
          <ac:chgData name="Head - Woodton Primary" userId="60c9cefc-00c4-4113-9f79-4ce9bc408efb" providerId="ADAL" clId="{A238095E-218A-4D74-8094-99247ED51B2B}" dt="2022-11-03T19:43:25.975" v="758" actId="20577"/>
          <ac:spMkLst>
            <pc:docMk/>
            <pc:sldMk cId="4072086109" sldId="464"/>
            <ac:spMk id="9" creationId="{9EB332E2-8D55-E7B1-AD60-9A92A97B1D95}"/>
          </ac:spMkLst>
        </pc:spChg>
      </pc:sldChg>
      <pc:sldChg chg="modSp add mod ord">
        <pc:chgData name="Head - Woodton Primary" userId="60c9cefc-00c4-4113-9f79-4ce9bc408efb" providerId="ADAL" clId="{A238095E-218A-4D74-8094-99247ED51B2B}" dt="2022-11-03T19:45:05.414" v="917" actId="20577"/>
        <pc:sldMkLst>
          <pc:docMk/>
          <pc:sldMk cId="2015835887" sldId="465"/>
        </pc:sldMkLst>
        <pc:spChg chg="mod">
          <ac:chgData name="Head - Woodton Primary" userId="60c9cefc-00c4-4113-9f79-4ce9bc408efb" providerId="ADAL" clId="{A238095E-218A-4D74-8094-99247ED51B2B}" dt="2022-11-03T19:45:05.414" v="917" actId="20577"/>
          <ac:spMkLst>
            <pc:docMk/>
            <pc:sldMk cId="2015835887" sldId="465"/>
            <ac:spMk id="9" creationId="{9EB332E2-8D55-E7B1-AD60-9A92A97B1D9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2022-11-03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9.sv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11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pptmon.com/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" name="그림 101">
            <a:extLst>
              <a:ext uri="{FF2B5EF4-FFF2-40B4-BE49-F238E27FC236}">
                <a16:creationId xmlns:a16="http://schemas.microsoft.com/office/drawing/2014/main" id="{F25F3FAC-09AC-46F3-A393-E06C8AF46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>
            <a:off x="-1" y="3475702"/>
            <a:ext cx="6805061" cy="3382298"/>
          </a:xfrm>
          <a:prstGeom prst="rect">
            <a:avLst/>
          </a:prstGeom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4B8274C1-A2F1-4C01-AC37-ED8CA341FF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52" y="4284682"/>
            <a:ext cx="5331548" cy="2573318"/>
          </a:xfrm>
          <a:prstGeom prst="rect">
            <a:avLst/>
          </a:prstGeom>
        </p:spPr>
      </p:pic>
      <p:pic>
        <p:nvPicPr>
          <p:cNvPr id="104" name="그림 103">
            <a:extLst>
              <a:ext uri="{FF2B5EF4-FFF2-40B4-BE49-F238E27FC236}">
                <a16:creationId xmlns:a16="http://schemas.microsoft.com/office/drawing/2014/main" id="{13B3BE55-B4E1-4A66-AE2B-91740DC4F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>
            <a:off x="0" y="0"/>
            <a:ext cx="6497053" cy="3414792"/>
          </a:xfrm>
          <a:prstGeom prst="rect">
            <a:avLst/>
          </a:prstGeom>
        </p:spPr>
      </p:pic>
      <p:pic>
        <p:nvPicPr>
          <p:cNvPr id="105" name="그림 104">
            <a:extLst>
              <a:ext uri="{FF2B5EF4-FFF2-40B4-BE49-F238E27FC236}">
                <a16:creationId xmlns:a16="http://schemas.microsoft.com/office/drawing/2014/main" id="{BDA1144D-EBE7-4BF2-8B0F-26990120AD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01" y="0"/>
            <a:ext cx="5601699" cy="42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그림 개체 틀 4">
            <a:extLst>
              <a:ext uri="{FF2B5EF4-FFF2-40B4-BE49-F238E27FC236}">
                <a16:creationId xmlns:a16="http://schemas.microsoft.com/office/drawing/2014/main" id="{65E40F79-5D6A-4973-9455-1DD88F35BF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8800" y="3429000"/>
            <a:ext cx="11074400" cy="28575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3" name="Graphic 3">
            <a:hlinkClick r:id="rId2"/>
            <a:extLst>
              <a:ext uri="{FF2B5EF4-FFF2-40B4-BE49-F238E27FC236}">
                <a16:creationId xmlns:a16="http://schemas.microsoft.com/office/drawing/2014/main" id="{9BC570A2-A5CD-4061-9ACF-488B47135B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4" name="TextBox 73">
            <a:hlinkClick r:id="rId5"/>
            <a:extLst>
              <a:ext uri="{FF2B5EF4-FFF2-40B4-BE49-F238E27FC236}">
                <a16:creationId xmlns:a16="http://schemas.microsoft.com/office/drawing/2014/main" id="{CF871A9B-9B65-4A82-9D42-8DA02A7CF69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74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FF1901E1-2C04-476D-9599-A351102BC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68366"/>
            <a:ext cx="12192000" cy="2891746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AF76099-B1A8-449D-9E86-39A0712B94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00377"/>
            <a:ext cx="12192000" cy="2325064"/>
          </a:xfrm>
          <a:prstGeom prst="rect">
            <a:avLst/>
          </a:prstGeom>
        </p:spPr>
      </p:pic>
      <p:sp>
        <p:nvSpPr>
          <p:cNvPr id="81" name="그림 개체 틀 4">
            <a:extLst>
              <a:ext uri="{FF2B5EF4-FFF2-40B4-BE49-F238E27FC236}">
                <a16:creationId xmlns:a16="http://schemas.microsoft.com/office/drawing/2014/main" id="{397755B0-F049-44FC-A4F0-41441630BE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4526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9" name="그림 개체 틀 4">
            <a:extLst>
              <a:ext uri="{FF2B5EF4-FFF2-40B4-BE49-F238E27FC236}">
                <a16:creationId xmlns:a16="http://schemas.microsoft.com/office/drawing/2014/main" id="{2A7B59ED-E4DF-467D-88DA-9EC029673D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22800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0" name="그림 개체 틀 4">
            <a:extLst>
              <a:ext uri="{FF2B5EF4-FFF2-40B4-BE49-F238E27FC236}">
                <a16:creationId xmlns:a16="http://schemas.microsoft.com/office/drawing/2014/main" id="{B00CC2EF-F11F-4822-AAE8-4FDB6C89CB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66810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1" name="Graphic 3">
            <a:hlinkClick r:id="rId6"/>
            <a:extLst>
              <a:ext uri="{FF2B5EF4-FFF2-40B4-BE49-F238E27FC236}">
                <a16:creationId xmlns:a16="http://schemas.microsoft.com/office/drawing/2014/main" id="{E1B9B0D9-8D0E-4386-97B6-001434304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2" name="TextBox 131">
            <a:hlinkClick r:id="rId9"/>
            <a:extLst>
              <a:ext uri="{FF2B5EF4-FFF2-40B4-BE49-F238E27FC236}">
                <a16:creationId xmlns:a16="http://schemas.microsoft.com/office/drawing/2014/main" id="{C455C948-6B65-41F7-94F9-2E6D6DE85A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4" name="그림 133">
            <a:extLst>
              <a:ext uri="{FF2B5EF4-FFF2-40B4-BE49-F238E27FC236}">
                <a16:creationId xmlns:a16="http://schemas.microsoft.com/office/drawing/2014/main" id="{AD2DFFB1-1B5C-4D21-A673-204EDD85476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22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그림 개체 틀 4">
            <a:extLst>
              <a:ext uri="{FF2B5EF4-FFF2-40B4-BE49-F238E27FC236}">
                <a16:creationId xmlns:a16="http://schemas.microsoft.com/office/drawing/2014/main" id="{15605E8C-507D-4B6B-840D-4C117633DE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4" name="Graphic 3">
            <a:hlinkClick r:id="rId2"/>
            <a:extLst>
              <a:ext uri="{FF2B5EF4-FFF2-40B4-BE49-F238E27FC236}">
                <a16:creationId xmlns:a16="http://schemas.microsoft.com/office/drawing/2014/main" id="{B8FCEE2C-4961-4519-903E-9CAD5A1DF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1" name="TextBox 80">
            <a:hlinkClick r:id="rId5"/>
            <a:extLst>
              <a:ext uri="{FF2B5EF4-FFF2-40B4-BE49-F238E27FC236}">
                <a16:creationId xmlns:a16="http://schemas.microsoft.com/office/drawing/2014/main" id="{6700C762-1D03-4A74-9B1F-2B62A1A4D07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그림 128">
            <a:extLst>
              <a:ext uri="{FF2B5EF4-FFF2-40B4-BE49-F238E27FC236}">
                <a16:creationId xmlns:a16="http://schemas.microsoft.com/office/drawing/2014/main" id="{4A02895D-5631-4EF3-8956-4A10B95B4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>
            <a:off x="7526864" y="4539302"/>
            <a:ext cx="4665136" cy="2318698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AB4A57DD-704C-4D87-BD9C-0738A2DE95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429000"/>
            <a:ext cx="3840183" cy="29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88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그림 개체 틀 12">
            <a:extLst>
              <a:ext uri="{FF2B5EF4-FFF2-40B4-BE49-F238E27FC236}">
                <a16:creationId xmlns:a16="http://schemas.microsoft.com/office/drawing/2014/main" id="{587D171C-718D-40D9-A7F8-CF81D31B75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35801" y="861060"/>
            <a:ext cx="4179418" cy="5135880"/>
          </a:xfrm>
          <a:prstGeom prst="roundRect">
            <a:avLst>
              <a:gd name="adj" fmla="val 4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9" name="Graphic 3">
            <a:hlinkClick r:id="rId2"/>
            <a:extLst>
              <a:ext uri="{FF2B5EF4-FFF2-40B4-BE49-F238E27FC236}">
                <a16:creationId xmlns:a16="http://schemas.microsoft.com/office/drawing/2014/main" id="{85CA6106-F6BB-4954-AA5F-FED3354BE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EBC5856C-81C2-4422-B357-A5CADEAD1BC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E9C885AE-3ACE-400D-A69A-710ED10DBE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17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그림 개체 틀 4">
            <a:extLst>
              <a:ext uri="{FF2B5EF4-FFF2-40B4-BE49-F238E27FC236}">
                <a16:creationId xmlns:a16="http://schemas.microsoft.com/office/drawing/2014/main" id="{77F9CE7A-95BE-4CC5-A309-ADC690773C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3662" y="18270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0" name="그림 개체 틀 4">
            <a:extLst>
              <a:ext uri="{FF2B5EF4-FFF2-40B4-BE49-F238E27FC236}">
                <a16:creationId xmlns:a16="http://schemas.microsoft.com/office/drawing/2014/main" id="{4C1AFECB-2B16-43DB-A24F-A585D256FE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49740" y="18270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57402672-9FA6-4093-A8F1-E13C92686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1" name="TextBox 130">
            <a:hlinkClick r:id="rId5"/>
            <a:extLst>
              <a:ext uri="{FF2B5EF4-FFF2-40B4-BE49-F238E27FC236}">
                <a16:creationId xmlns:a16="http://schemas.microsoft.com/office/drawing/2014/main" id="{6FB28D10-4FCF-4D61-9B57-60BB721914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4375A199-69D4-4D57-8082-CAAB1A9D3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 flipV="1">
            <a:off x="6445504" y="0"/>
            <a:ext cx="5746496" cy="2856163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C1D11CA4-57E0-486C-8D0A-CE41BFE618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70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9DB940DE-C7DB-4F1D-B841-D734AA287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9B0298D1-10D4-4245-9B33-650750FD02C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그림 개체 틀 11">
            <a:extLst>
              <a:ext uri="{FF2B5EF4-FFF2-40B4-BE49-F238E27FC236}">
                <a16:creationId xmlns:a16="http://schemas.microsoft.com/office/drawing/2014/main" id="{FAFE85AB-33E8-471E-8061-32CEF5C0B5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BB6650A3-2735-450E-BFD0-2618000CA4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4586" y="3520390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9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raphic 3">
            <a:hlinkClick r:id="rId2"/>
            <a:extLst>
              <a:ext uri="{FF2B5EF4-FFF2-40B4-BE49-F238E27FC236}">
                <a16:creationId xmlns:a16="http://schemas.microsoft.com/office/drawing/2014/main" id="{3448AF0D-16FD-4351-849B-E46728EE2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3A1FC867-3C85-4D49-98BD-C5954D9311A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그림 개체 틀 5">
            <a:extLst>
              <a:ext uri="{FF2B5EF4-FFF2-40B4-BE49-F238E27FC236}">
                <a16:creationId xmlns:a16="http://schemas.microsoft.com/office/drawing/2014/main" id="{2494CF51-8517-4591-94DC-F1AD10CE94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9E1FB1E2-4A9B-459D-AF6B-09DF243518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819CF544-76D4-4444-8D3E-EEA576A5C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42E11895-3F1A-436D-9E6F-4DEEE6CA9A8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그림 개체 틀 8">
            <a:extLst>
              <a:ext uri="{FF2B5EF4-FFF2-40B4-BE49-F238E27FC236}">
                <a16:creationId xmlns:a16="http://schemas.microsoft.com/office/drawing/2014/main" id="{E47B4019-44BB-413D-8446-D864C68BE3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5BA9E77D-8DF8-49AE-A617-62827800D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flipV="1">
            <a:off x="0" y="3974398"/>
            <a:ext cx="5486400" cy="28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2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A864DFE-39BC-4E24-B6A3-1E4292A7C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73311615-D59D-4629-AA87-45BBD1C3F8D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F802F16E-C015-49F2-90D8-CA6051689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187BF370-E9F5-404A-BE73-E3000BD67EB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H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072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V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661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H="1" flipV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89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5B46FEC4-3D85-4B4E-851E-632FAA988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C931564B-9D65-4493-80A5-A3C6580A632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9099CB26-C178-4639-A626-57DFE0A267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>
            <a:off x="6445504" y="4001837"/>
            <a:ext cx="5746496" cy="2856163"/>
          </a:xfrm>
          <a:prstGeom prst="rect">
            <a:avLst/>
          </a:prstGeom>
        </p:spPr>
      </p:pic>
      <p:pic>
        <p:nvPicPr>
          <p:cNvPr id="132" name="그림 131">
            <a:extLst>
              <a:ext uri="{FF2B5EF4-FFF2-40B4-BE49-F238E27FC236}">
                <a16:creationId xmlns:a16="http://schemas.microsoft.com/office/drawing/2014/main" id="{B71ABDF9-D209-42D7-BBE2-4BEEE9544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>
            <a:off x="0" y="0"/>
            <a:ext cx="5486400" cy="28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4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B8BE740F-D719-4C81-A756-BA5741E8E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FC0C9476-BE8D-431B-A54F-026489994B9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그림 130">
            <a:extLst>
              <a:ext uri="{FF2B5EF4-FFF2-40B4-BE49-F238E27FC236}">
                <a16:creationId xmlns:a16="http://schemas.microsoft.com/office/drawing/2014/main" id="{BCC66A97-7E85-4FAD-ADEC-9DF232AA7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 flipV="1">
            <a:off x="6445504" y="0"/>
            <a:ext cx="5746496" cy="2856163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9C996E03-82EA-453C-BDCC-D71F2B5243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3258561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DBB8DB75-C72B-44CC-B8D4-A16DDC0F1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071A7D08-37B6-493B-A736-A9F3CF9D2F87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ED0107F6-8B04-42C6-BF4B-BEF625AA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rot="10800000">
            <a:off x="6705600" y="3974398"/>
            <a:ext cx="5486400" cy="2883602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3421E631-D334-450C-B862-FE624E4CAB4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65442" y="565443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3">
            <a:hlinkClick r:id="rId2"/>
            <a:extLst>
              <a:ext uri="{FF2B5EF4-FFF2-40B4-BE49-F238E27FC236}">
                <a16:creationId xmlns:a16="http://schemas.microsoft.com/office/drawing/2014/main" id="{A4C71389-7A02-4F68-AA1B-EF9A06CC6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1" name="TextBox 80">
            <a:hlinkClick r:id="rId5"/>
            <a:extLst>
              <a:ext uri="{FF2B5EF4-FFF2-40B4-BE49-F238E27FC236}">
                <a16:creationId xmlns:a16="http://schemas.microsoft.com/office/drawing/2014/main" id="{24D06267-3CD9-4ECD-90EA-40424ACFFE2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그림 128">
            <a:extLst>
              <a:ext uri="{FF2B5EF4-FFF2-40B4-BE49-F238E27FC236}">
                <a16:creationId xmlns:a16="http://schemas.microsoft.com/office/drawing/2014/main" id="{22896B65-D581-43EF-A652-ACD97598E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V="1">
            <a:off x="0" y="0"/>
            <a:ext cx="5746496" cy="2856163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38BF5181-387E-42CC-89A7-12DB71C70C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04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35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F5BFBEA9-9D1E-404C-AAD0-507E95EAB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6911CC9B-C10D-43E7-A982-3731C2FAF22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BACDD45B-2021-495E-A17F-AE97C0F8C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flipV="1">
            <a:off x="0" y="3974398"/>
            <a:ext cx="5486400" cy="2883602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8FF64FBF-197F-401D-99B6-6E5E23D9A42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77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67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D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0A90535-A343-4B1F-B20A-EC4A275AD14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16678"/>
            <a:ext cx="11311466" cy="66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1" r:id="rId2"/>
    <p:sldLayoutId id="2147483702" r:id="rId3"/>
    <p:sldLayoutId id="2147483703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687" r:id="rId18"/>
    <p:sldLayoutId id="2147483664" r:id="rId19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93D542-C15A-4E1D-A22A-26FAA23A00CC}"/>
              </a:ext>
            </a:extLst>
          </p:cNvPr>
          <p:cNvSpPr txBox="1"/>
          <p:nvPr/>
        </p:nvSpPr>
        <p:spPr>
          <a:xfrm>
            <a:off x="2409371" y="2105561"/>
            <a:ext cx="7373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Calypso Carol</a:t>
            </a:r>
            <a:endParaRPr lang="ko-KR" altLang="en-US" sz="80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E6841C71-6888-4BBF-BC74-0306F34D0AFA}"/>
              </a:ext>
            </a:extLst>
          </p:cNvPr>
          <p:cNvSpPr/>
          <p:nvPr/>
        </p:nvSpPr>
        <p:spPr>
          <a:xfrm>
            <a:off x="4100286" y="4317135"/>
            <a:ext cx="3991428" cy="869462"/>
          </a:xfrm>
          <a:prstGeom prst="roundRect">
            <a:avLst>
              <a:gd name="adj" fmla="val 50000"/>
            </a:avLst>
          </a:prstGeom>
          <a:solidFill>
            <a:srgbClr val="FF2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Track 2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2068641" y="1659285"/>
            <a:ext cx="88292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See him laying on a bed of straw,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A draughty stable with an open door,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Mary cradling the babe she bore,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The Prince Of Glory is His name. </a:t>
            </a:r>
            <a:endParaRPr lang="en-GB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6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AA1583-1E44-1413-69A9-B834EC037573}"/>
              </a:ext>
            </a:extLst>
          </p:cNvPr>
          <p:cNvSpPr txBox="1"/>
          <p:nvPr/>
        </p:nvSpPr>
        <p:spPr>
          <a:xfrm>
            <a:off x="1793822" y="1884136"/>
            <a:ext cx="9238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O now carry me to Bethlehem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To see the Lord appear to men,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Just as poor as was the stable then,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The Prince of Glory when He came. </a:t>
            </a:r>
            <a:endParaRPr lang="en-GB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89211-1656-F7C0-6CAF-69D6375B2E71}"/>
              </a:ext>
            </a:extLst>
          </p:cNvPr>
          <p:cNvSpPr txBox="1"/>
          <p:nvPr/>
        </p:nvSpPr>
        <p:spPr>
          <a:xfrm>
            <a:off x="284812" y="215924"/>
            <a:ext cx="3792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Chorus</a:t>
            </a:r>
            <a:endParaRPr lang="ko-KR" altLang="en-US" sz="66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78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2068641" y="1659285"/>
            <a:ext cx="9443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Star of silver, sweep across the skies, </a:t>
            </a:r>
            <a:br>
              <a:rPr lang="en-US" sz="36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Show where Jesus in the manger lies.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Shepherds, swiftly from your stupor rise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To see the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Saviour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of the world. </a:t>
            </a:r>
          </a:p>
        </p:txBody>
      </p:sp>
    </p:spTree>
    <p:extLst>
      <p:ext uri="{BB962C8B-B14F-4D97-AF65-F5344CB8AC3E}">
        <p14:creationId xmlns:p14="http://schemas.microsoft.com/office/powerpoint/2010/main" val="130006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AA1583-1E44-1413-69A9-B834EC037573}"/>
              </a:ext>
            </a:extLst>
          </p:cNvPr>
          <p:cNvSpPr txBox="1"/>
          <p:nvPr/>
        </p:nvSpPr>
        <p:spPr>
          <a:xfrm>
            <a:off x="1793822" y="1884136"/>
            <a:ext cx="9238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O now carry me to Bethlehem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To see the Lord appear to men,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Just as poor as was the stable then,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The Prince of Glory when He came. </a:t>
            </a:r>
            <a:endParaRPr lang="en-GB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89211-1656-F7C0-6CAF-69D6375B2E71}"/>
              </a:ext>
            </a:extLst>
          </p:cNvPr>
          <p:cNvSpPr txBox="1"/>
          <p:nvPr/>
        </p:nvSpPr>
        <p:spPr>
          <a:xfrm>
            <a:off x="284812" y="215924"/>
            <a:ext cx="3792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Chorus</a:t>
            </a:r>
            <a:endParaRPr lang="ko-KR" altLang="en-US" sz="66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67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2068641" y="1659285"/>
            <a:ext cx="9443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Angels, sing again the song you sang,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Bring God’s glory to the heart of man,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Sing that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Bethl’hem’s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little baby can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Be salvation to the soul. </a:t>
            </a:r>
          </a:p>
        </p:txBody>
      </p:sp>
    </p:spTree>
    <p:extLst>
      <p:ext uri="{BB962C8B-B14F-4D97-AF65-F5344CB8AC3E}">
        <p14:creationId xmlns:p14="http://schemas.microsoft.com/office/powerpoint/2010/main" val="4072086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AA1583-1E44-1413-69A9-B834EC037573}"/>
              </a:ext>
            </a:extLst>
          </p:cNvPr>
          <p:cNvSpPr txBox="1"/>
          <p:nvPr/>
        </p:nvSpPr>
        <p:spPr>
          <a:xfrm>
            <a:off x="1793822" y="1884136"/>
            <a:ext cx="9238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O now carry me to Bethlehem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To see the Lord appear to men,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Just as poor as was the stable then,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The Prince of Glory when He came. </a:t>
            </a:r>
            <a:endParaRPr lang="en-GB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89211-1656-F7C0-6CAF-69D6375B2E71}"/>
              </a:ext>
            </a:extLst>
          </p:cNvPr>
          <p:cNvSpPr txBox="1"/>
          <p:nvPr/>
        </p:nvSpPr>
        <p:spPr>
          <a:xfrm>
            <a:off x="284812" y="215924"/>
            <a:ext cx="3792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Chorus</a:t>
            </a:r>
            <a:endParaRPr lang="ko-KR" altLang="en-US" sz="66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52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2068641" y="1659285"/>
            <a:ext cx="9443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Mine are riches from your poverty,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From your innocence, eternity,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Mine forgiveness by your death for me,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Child of sorrow for my joy. </a:t>
            </a:r>
          </a:p>
        </p:txBody>
      </p:sp>
    </p:spTree>
    <p:extLst>
      <p:ext uri="{BB962C8B-B14F-4D97-AF65-F5344CB8AC3E}">
        <p14:creationId xmlns:p14="http://schemas.microsoft.com/office/powerpoint/2010/main" val="2015835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AA1583-1E44-1413-69A9-B834EC037573}"/>
              </a:ext>
            </a:extLst>
          </p:cNvPr>
          <p:cNvSpPr txBox="1"/>
          <p:nvPr/>
        </p:nvSpPr>
        <p:spPr>
          <a:xfrm>
            <a:off x="1793822" y="1884136"/>
            <a:ext cx="92389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O now carry me to Bethlehem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To see the Lord appear to men,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Just as poor as was the stable then,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The Prince of Glory when He came.</a:t>
            </a:r>
          </a:p>
          <a:p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							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REPEAT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GB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89211-1656-F7C0-6CAF-69D6375B2E71}"/>
              </a:ext>
            </a:extLst>
          </p:cNvPr>
          <p:cNvSpPr txBox="1"/>
          <p:nvPr/>
        </p:nvSpPr>
        <p:spPr>
          <a:xfrm>
            <a:off x="284812" y="215924"/>
            <a:ext cx="3792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Chorus</a:t>
            </a:r>
            <a:endParaRPr lang="ko-KR" altLang="en-US" sz="66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138615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rkshire Swash - Montserrat Light">
      <a:majorFont>
        <a:latin typeface="Berkshire Swa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dirty="0" smtClean="0">
            <a:solidFill>
              <a:srgbClr val="FF2F46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25219536BA6441AACFA827FD7EDDE6" ma:contentTypeVersion="16" ma:contentTypeDescription="Create a new document." ma:contentTypeScope="" ma:versionID="18f64fb203261da2673ab042bc1a34f2">
  <xsd:schema xmlns:xsd="http://www.w3.org/2001/XMLSchema" xmlns:xs="http://www.w3.org/2001/XMLSchema" xmlns:p="http://schemas.microsoft.com/office/2006/metadata/properties" xmlns:ns2="561fd77f-73ec-4bd6-a910-e5ecd36416f0" xmlns:ns3="8125386d-0915-4ef5-be8c-83385beba7eb" targetNamespace="http://schemas.microsoft.com/office/2006/metadata/properties" ma:root="true" ma:fieldsID="b24704ee8d36dd55821947630cb7ff3e" ns2:_="" ns3:_="">
    <xsd:import namespace="561fd77f-73ec-4bd6-a910-e5ecd36416f0"/>
    <xsd:import namespace="8125386d-0915-4ef5-be8c-83385beba7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1fd77f-73ec-4bd6-a910-e5ecd36416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643ba8-488a-4705-bc18-9e0b2ddaec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5386d-0915-4ef5-be8c-83385beba7e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00d063-26de-4595-8a64-deff42e2fdb5}" ma:internalName="TaxCatchAll" ma:showField="CatchAllData" ma:web="8125386d-0915-4ef5-be8c-83385beba7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1fd77f-73ec-4bd6-a910-e5ecd36416f0">
      <Terms xmlns="http://schemas.microsoft.com/office/infopath/2007/PartnerControls"/>
    </lcf76f155ced4ddcb4097134ff3c332f>
    <TaxCatchAll xmlns="8125386d-0915-4ef5-be8c-83385beba7eb" xsi:nil="true"/>
  </documentManagement>
</p:properties>
</file>

<file path=customXml/itemProps1.xml><?xml version="1.0" encoding="utf-8"?>
<ds:datastoreItem xmlns:ds="http://schemas.openxmlformats.org/officeDocument/2006/customXml" ds:itemID="{FFF44853-C88A-434E-8A16-4041981D21E0}"/>
</file>

<file path=customXml/itemProps2.xml><?xml version="1.0" encoding="utf-8"?>
<ds:datastoreItem xmlns:ds="http://schemas.openxmlformats.org/officeDocument/2006/customXml" ds:itemID="{86CA9A09-4187-4825-95B9-66271077A12E}"/>
</file>

<file path=customXml/itemProps3.xml><?xml version="1.0" encoding="utf-8"?>
<ds:datastoreItem xmlns:ds="http://schemas.openxmlformats.org/officeDocument/2006/customXml" ds:itemID="{057839A2-6936-4991-9CC0-7C38ED10EC9E}"/>
</file>

<file path=docProps/app.xml><?xml version="1.0" encoding="utf-8"?>
<Properties xmlns="http://schemas.openxmlformats.org/officeDocument/2006/extended-properties" xmlns:vt="http://schemas.openxmlformats.org/officeDocument/2006/docPropsVTypes">
  <TotalTime>3542</TotalTime>
  <Words>263</Words>
  <Application>Microsoft Office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Berkshire Swash</vt:lpstr>
      <vt:lpstr>Montserrat Light</vt:lpstr>
      <vt:lpstr>Arial</vt:lpstr>
      <vt:lpstr>맑은 고딕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Head - Woodton Primary</cp:lastModifiedBy>
  <cp:revision>265</cp:revision>
  <dcterms:created xsi:type="dcterms:W3CDTF">2019-04-06T05:20:47Z</dcterms:created>
  <dcterms:modified xsi:type="dcterms:W3CDTF">2022-11-03T19:45:10Z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0x0101007D25219536BA6441AACFA827FD7EDDE6</vt:lpwstr>
  </property>
</Properties>
</file>