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7" r:id="rId2"/>
    <p:sldId id="457" r:id="rId3"/>
    <p:sldId id="458" r:id="rId4"/>
    <p:sldId id="459" r:id="rId5"/>
  </p:sldIdLst>
  <p:sldSz cx="12192000" cy="6858000"/>
  <p:notesSz cx="6858000" cy="9144000"/>
  <p:embeddedFontLst>
    <p:embeddedFont>
      <p:font typeface="맑은 고딕" panose="020B0503020000020004" pitchFamily="34" charset="-127"/>
      <p:regular r:id="rId8"/>
      <p:bold r:id="rId9"/>
    </p:embeddedFont>
    <p:embeddedFont>
      <p:font typeface="Berkshire Swash" panose="020B0604020202020204" charset="0"/>
      <p:regular r:id="rId10"/>
    </p:embeddedFont>
    <p:embeddedFont>
      <p:font typeface="Montserrat Light" panose="00000400000000000000" pitchFamily="2" charset="0"/>
      <p:regular r:id="rId11"/>
      <p:italic r:id="rId1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46"/>
    <a:srgbClr val="00524A"/>
    <a:srgbClr val="FFEAC2"/>
    <a:srgbClr val="85837B"/>
    <a:srgbClr val="0A1D35"/>
    <a:srgbClr val="1D2F59"/>
    <a:srgbClr val="005C30"/>
    <a:srgbClr val="E50E0E"/>
    <a:srgbClr val="007F42"/>
    <a:srgbClr val="EEA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 - Woodton Primary" userId="60c9cefc-00c4-4113-9f79-4ce9bc408efb" providerId="ADAL" clId="{78023719-7DFF-4338-BBAA-CD57B7C918B1}"/>
    <pc:docChg chg="custSel addSld delSld modSld">
      <pc:chgData name="Head - Woodton Primary" userId="60c9cefc-00c4-4113-9f79-4ce9bc408efb" providerId="ADAL" clId="{78023719-7DFF-4338-BBAA-CD57B7C918B1}" dt="2022-11-06T20:18:30.257" v="653" actId="20577"/>
      <pc:docMkLst>
        <pc:docMk/>
      </pc:docMkLst>
      <pc:sldChg chg="modSp mod">
        <pc:chgData name="Head - Woodton Primary" userId="60c9cefc-00c4-4113-9f79-4ce9bc408efb" providerId="ADAL" clId="{78023719-7DFF-4338-BBAA-CD57B7C918B1}" dt="2022-11-06T20:14:58.861" v="1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78023719-7DFF-4338-BBAA-CD57B7C918B1}" dt="2022-11-06T20:14:58.861" v="1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78023719-7DFF-4338-BBAA-CD57B7C918B1}" dt="2022-11-06T20:14:40.821" v="1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78023719-7DFF-4338-BBAA-CD57B7C918B1}" dt="2022-11-06T20:16:19.244" v="230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78023719-7DFF-4338-BBAA-CD57B7C918B1}" dt="2022-11-06T20:16:19.244" v="230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78023719-7DFF-4338-BBAA-CD57B7C918B1}" dt="2022-11-06T20:17:27.231" v="445" actId="20577"/>
        <pc:sldMkLst>
          <pc:docMk/>
          <pc:sldMk cId="3158764148" sldId="458"/>
        </pc:sldMkLst>
        <pc:spChg chg="mod">
          <ac:chgData name="Head - Woodton Primary" userId="60c9cefc-00c4-4113-9f79-4ce9bc408efb" providerId="ADAL" clId="{78023719-7DFF-4338-BBAA-CD57B7C918B1}" dt="2022-11-06T20:17:27.231" v="445" actId="20577"/>
          <ac:spMkLst>
            <pc:docMk/>
            <pc:sldMk cId="3158764148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78023719-7DFF-4338-BBAA-CD57B7C918B1}" dt="2022-11-06T20:16:20.946" v="231" actId="47"/>
        <pc:sldMkLst>
          <pc:docMk/>
          <pc:sldMk cId="4111522001" sldId="458"/>
        </pc:sldMkLst>
      </pc:sldChg>
      <pc:sldChg chg="del">
        <pc:chgData name="Head - Woodton Primary" userId="60c9cefc-00c4-4113-9f79-4ce9bc408efb" providerId="ADAL" clId="{78023719-7DFF-4338-BBAA-CD57B7C918B1}" dt="2022-11-06T20:16:21.303" v="232" actId="47"/>
        <pc:sldMkLst>
          <pc:docMk/>
          <pc:sldMk cId="6390194" sldId="459"/>
        </pc:sldMkLst>
      </pc:sldChg>
      <pc:sldChg chg="modSp add mod">
        <pc:chgData name="Head - Woodton Primary" userId="60c9cefc-00c4-4113-9f79-4ce9bc408efb" providerId="ADAL" clId="{78023719-7DFF-4338-BBAA-CD57B7C918B1}" dt="2022-11-06T20:18:30.257" v="653" actId="20577"/>
        <pc:sldMkLst>
          <pc:docMk/>
          <pc:sldMk cId="527101290" sldId="459"/>
        </pc:sldMkLst>
        <pc:spChg chg="mod">
          <ac:chgData name="Head - Woodton Primary" userId="60c9cefc-00c4-4113-9f79-4ce9bc408efb" providerId="ADAL" clId="{78023719-7DFF-4338-BBAA-CD57B7C918B1}" dt="2022-11-06T20:18:30.257" v="653" actId="20577"/>
          <ac:spMkLst>
            <pc:docMk/>
            <pc:sldMk cId="527101290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6711C2D5-E9BA-470F-BAC1-E1B67D401186}"/>
    <pc:docChg chg="addSld delSld modSld">
      <pc:chgData name="Head - Woodton Primary" userId="60c9cefc-00c4-4113-9f79-4ce9bc408efb" providerId="ADAL" clId="{6711C2D5-E9BA-470F-BAC1-E1B67D401186}" dt="2022-11-03T20:17:02.742" v="587" actId="1076"/>
      <pc:docMkLst>
        <pc:docMk/>
      </pc:docMkLst>
      <pc:sldChg chg="modSp mod">
        <pc:chgData name="Head - Woodton Primary" userId="60c9cefc-00c4-4113-9f79-4ce9bc408efb" providerId="ADAL" clId="{6711C2D5-E9BA-470F-BAC1-E1B67D401186}" dt="2022-11-03T20:11:29.944" v="31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6711C2D5-E9BA-470F-BAC1-E1B67D401186}" dt="2022-11-03T20:11:00.752" v="1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6711C2D5-E9BA-470F-BAC1-E1B67D401186}" dt="2022-11-03T20:11:29.944" v="31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6711C2D5-E9BA-470F-BAC1-E1B67D401186}" dt="2022-11-03T20:14:54.186" v="311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6711C2D5-E9BA-470F-BAC1-E1B67D401186}" dt="2022-11-03T20:14:54.186" v="311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6711C2D5-E9BA-470F-BAC1-E1B67D401186}" dt="2022-11-03T20:14:35.075" v="307" actId="47"/>
        <pc:sldMkLst>
          <pc:docMk/>
          <pc:sldMk cId="1314677555" sldId="458"/>
        </pc:sldMkLst>
      </pc:sldChg>
      <pc:sldChg chg="modSp add mod">
        <pc:chgData name="Head - Woodton Primary" userId="60c9cefc-00c4-4113-9f79-4ce9bc408efb" providerId="ADAL" clId="{6711C2D5-E9BA-470F-BAC1-E1B67D401186}" dt="2022-11-03T20:17:02.742" v="587" actId="1076"/>
        <pc:sldMkLst>
          <pc:docMk/>
          <pc:sldMk cId="1635193744" sldId="458"/>
        </pc:sldMkLst>
        <pc:spChg chg="mod">
          <ac:chgData name="Head - Woodton Primary" userId="60c9cefc-00c4-4113-9f79-4ce9bc408efb" providerId="ADAL" clId="{6711C2D5-E9BA-470F-BAC1-E1B67D401186}" dt="2022-11-03T20:17:02.742" v="587" actId="1076"/>
          <ac:spMkLst>
            <pc:docMk/>
            <pc:sldMk cId="1635193744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6711C2D5-E9BA-470F-BAC1-E1B67D401186}" dt="2022-11-03T20:14:35.463" v="308" actId="47"/>
        <pc:sldMkLst>
          <pc:docMk/>
          <pc:sldMk cId="2753318619" sldId="459"/>
        </pc:sldMkLst>
      </pc:sldChg>
    </pc:docChg>
  </pc:docChgLst>
  <pc:docChgLst>
    <pc:chgData name="Head - Woodton Primary" userId="60c9cefc-00c4-4113-9f79-4ce9bc408efb" providerId="ADAL" clId="{CADEAF71-6E2A-4E96-9191-8EF82C78D519}"/>
    <pc:docChg chg="custSel addSld delSld modSld">
      <pc:chgData name="Head - Woodton Primary" userId="60c9cefc-00c4-4113-9f79-4ce9bc408efb" providerId="ADAL" clId="{CADEAF71-6E2A-4E96-9191-8EF82C78D519}" dt="2022-11-03T19:25:49.249" v="347" actId="20577"/>
      <pc:docMkLst>
        <pc:docMk/>
      </pc:docMkLst>
      <pc:sldChg chg="modSp add mod">
        <pc:chgData name="Head - Woodton Primary" userId="60c9cefc-00c4-4113-9f79-4ce9bc408efb" providerId="ADAL" clId="{CADEAF71-6E2A-4E96-9191-8EF82C78D519}" dt="2022-11-03T19:24:41.295" v="188" actId="20577"/>
        <pc:sldMkLst>
          <pc:docMk/>
          <pc:sldMk cId="1314677555" sldId="458"/>
        </pc:sldMkLst>
        <pc:spChg chg="mod">
          <ac:chgData name="Head - Woodton Primary" userId="60c9cefc-00c4-4113-9f79-4ce9bc408efb" providerId="ADAL" clId="{CADEAF71-6E2A-4E96-9191-8EF82C78D519}" dt="2022-11-03T19:24:41.295" v="188" actId="20577"/>
          <ac:spMkLst>
            <pc:docMk/>
            <pc:sldMk cId="1314677555" sldId="45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CADEAF71-6E2A-4E96-9191-8EF82C78D519}" dt="2022-11-03T19:25:49.249" v="347" actId="20577"/>
        <pc:sldMkLst>
          <pc:docMk/>
          <pc:sldMk cId="2753318619" sldId="459"/>
        </pc:sldMkLst>
        <pc:spChg chg="mod">
          <ac:chgData name="Head - Woodton Primary" userId="60c9cefc-00c4-4113-9f79-4ce9bc408efb" providerId="ADAL" clId="{CADEAF71-6E2A-4E96-9191-8EF82C78D519}" dt="2022-11-03T19:25:49.249" v="347" actId="20577"/>
          <ac:spMkLst>
            <pc:docMk/>
            <pc:sldMk cId="2753318619" sldId="459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CADEAF71-6E2A-4E96-9191-8EF82C78D519}" dt="2022-11-03T19:23:15.039" v="0" actId="47"/>
        <pc:sldMkLst>
          <pc:docMk/>
          <pc:sldMk cId="3032978088" sldId="459"/>
        </pc:sldMkLst>
      </pc:sldChg>
    </pc:docChg>
  </pc:docChgLst>
  <pc:docChgLst>
    <pc:chgData name="Head - Woodton Primary" userId="60c9cefc-00c4-4113-9f79-4ce9bc408efb" providerId="ADAL" clId="{8DE7463C-B6FB-4C8E-8517-65054BF037CB}"/>
    <pc:docChg chg="custSel addSld delSld modSld">
      <pc:chgData name="Head - Woodton Primary" userId="60c9cefc-00c4-4113-9f79-4ce9bc408efb" providerId="ADAL" clId="{8DE7463C-B6FB-4C8E-8517-65054BF037CB}" dt="2022-11-06T20:44:40.507" v="458" actId="1076"/>
      <pc:docMkLst>
        <pc:docMk/>
      </pc:docMkLst>
      <pc:sldChg chg="modSp mod">
        <pc:chgData name="Head - Woodton Primary" userId="60c9cefc-00c4-4113-9f79-4ce9bc408efb" providerId="ADAL" clId="{8DE7463C-B6FB-4C8E-8517-65054BF037CB}" dt="2022-11-06T20:40:09.165" v="2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8DE7463C-B6FB-4C8E-8517-65054BF037CB}" dt="2022-11-06T20:40:09.165" v="2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8DE7463C-B6FB-4C8E-8517-65054BF037CB}" dt="2022-11-06T20:40:05.172" v="2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8DE7463C-B6FB-4C8E-8517-65054BF037CB}" dt="2022-11-06T20:42:16.293" v="199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8DE7463C-B6FB-4C8E-8517-65054BF037CB}" dt="2022-11-06T20:42:16.293" v="199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8DE7463C-B6FB-4C8E-8517-65054BF037CB}" dt="2022-11-06T20:43:22.309" v="322" actId="20577"/>
        <pc:sldMkLst>
          <pc:docMk/>
          <pc:sldMk cId="713139923" sldId="458"/>
        </pc:sldMkLst>
        <pc:spChg chg="mod">
          <ac:chgData name="Head - Woodton Primary" userId="60c9cefc-00c4-4113-9f79-4ce9bc408efb" providerId="ADAL" clId="{8DE7463C-B6FB-4C8E-8517-65054BF037CB}" dt="2022-11-06T20:43:22.309" v="322" actId="20577"/>
          <ac:spMkLst>
            <pc:docMk/>
            <pc:sldMk cId="713139923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8DE7463C-B6FB-4C8E-8517-65054BF037CB}" dt="2022-11-06T20:42:17.956" v="200" actId="47"/>
        <pc:sldMkLst>
          <pc:docMk/>
          <pc:sldMk cId="1236280183" sldId="458"/>
        </pc:sldMkLst>
      </pc:sldChg>
      <pc:sldChg chg="modSp add mod">
        <pc:chgData name="Head - Woodton Primary" userId="60c9cefc-00c4-4113-9f79-4ce9bc408efb" providerId="ADAL" clId="{8DE7463C-B6FB-4C8E-8517-65054BF037CB}" dt="2022-11-06T20:44:40.507" v="458" actId="1076"/>
        <pc:sldMkLst>
          <pc:docMk/>
          <pc:sldMk cId="2128373583" sldId="459"/>
        </pc:sldMkLst>
        <pc:spChg chg="mod">
          <ac:chgData name="Head - Woodton Primary" userId="60c9cefc-00c4-4113-9f79-4ce9bc408efb" providerId="ADAL" clId="{8DE7463C-B6FB-4C8E-8517-65054BF037CB}" dt="2022-11-06T20:44:40.507" v="458" actId="1076"/>
          <ac:spMkLst>
            <pc:docMk/>
            <pc:sldMk cId="2128373583" sldId="459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8DE7463C-B6FB-4C8E-8517-65054BF037CB}" dt="2022-11-06T20:42:18.429" v="201" actId="47"/>
        <pc:sldMkLst>
          <pc:docMk/>
          <pc:sldMk cId="4085655842" sldId="459"/>
        </pc:sldMkLst>
      </pc:sldChg>
    </pc:docChg>
  </pc:docChgLst>
  <pc:docChgLst>
    <pc:chgData name="Head - Woodton Primary" userId="60c9cefc-00c4-4113-9f79-4ce9bc408efb" providerId="ADAL" clId="{47B76FCF-BEE8-41C6-BD23-49C06EBD9238}"/>
    <pc:docChg chg="custSel addSld delSld modSld">
      <pc:chgData name="Head - Woodton Primary" userId="60c9cefc-00c4-4113-9f79-4ce9bc408efb" providerId="ADAL" clId="{47B76FCF-BEE8-41C6-BD23-49C06EBD9238}" dt="2022-11-06T21:08:36.988" v="484" actId="20577"/>
      <pc:docMkLst>
        <pc:docMk/>
      </pc:docMkLst>
      <pc:sldChg chg="modSp mod">
        <pc:chgData name="Head - Woodton Primary" userId="60c9cefc-00c4-4113-9f79-4ce9bc408efb" providerId="ADAL" clId="{47B76FCF-BEE8-41C6-BD23-49C06EBD9238}" dt="2022-11-06T21:04:44.486" v="14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47B76FCF-BEE8-41C6-BD23-49C06EBD9238}" dt="2022-11-06T21:04:44.486" v="14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47B76FCF-BEE8-41C6-BD23-49C06EBD9238}" dt="2022-11-06T21:04:42.376" v="12" actId="1076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47B76FCF-BEE8-41C6-BD23-49C06EBD9238}" dt="2022-11-06T21:05:42.787" v="205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47B76FCF-BEE8-41C6-BD23-49C06EBD9238}" dt="2022-11-06T21:05:42.787" v="205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47B76FCF-BEE8-41C6-BD23-49C06EBD9238}" dt="2022-11-06T21:06:56.981" v="342" actId="20577"/>
        <pc:sldMkLst>
          <pc:docMk/>
          <pc:sldMk cId="2528131995" sldId="458"/>
        </pc:sldMkLst>
        <pc:spChg chg="mod">
          <ac:chgData name="Head - Woodton Primary" userId="60c9cefc-00c4-4113-9f79-4ce9bc408efb" providerId="ADAL" clId="{47B76FCF-BEE8-41C6-BD23-49C06EBD9238}" dt="2022-11-06T21:06:56.981" v="342" actId="20577"/>
          <ac:spMkLst>
            <pc:docMk/>
            <pc:sldMk cId="2528131995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47B76FCF-BEE8-41C6-BD23-49C06EBD9238}" dt="2022-11-06T21:05:44.100" v="206" actId="47"/>
        <pc:sldMkLst>
          <pc:docMk/>
          <pc:sldMk cId="3812034220" sldId="458"/>
        </pc:sldMkLst>
      </pc:sldChg>
      <pc:sldChg chg="modSp add mod">
        <pc:chgData name="Head - Woodton Primary" userId="60c9cefc-00c4-4113-9f79-4ce9bc408efb" providerId="ADAL" clId="{47B76FCF-BEE8-41C6-BD23-49C06EBD9238}" dt="2022-11-06T21:08:36.988" v="484" actId="20577"/>
        <pc:sldMkLst>
          <pc:docMk/>
          <pc:sldMk cId="1817265203" sldId="459"/>
        </pc:sldMkLst>
        <pc:spChg chg="mod">
          <ac:chgData name="Head - Woodton Primary" userId="60c9cefc-00c4-4113-9f79-4ce9bc408efb" providerId="ADAL" clId="{47B76FCF-BEE8-41C6-BD23-49C06EBD9238}" dt="2022-11-06T21:08:36.988" v="484" actId="20577"/>
          <ac:spMkLst>
            <pc:docMk/>
            <pc:sldMk cId="1817265203" sldId="459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47B76FCF-BEE8-41C6-BD23-49C06EBD9238}" dt="2022-11-06T21:05:44.324" v="207" actId="47"/>
        <pc:sldMkLst>
          <pc:docMk/>
          <pc:sldMk cId="2357496597" sldId="459"/>
        </pc:sldMkLst>
      </pc:sldChg>
      <pc:sldChg chg="del">
        <pc:chgData name="Head - Woodton Primary" userId="60c9cefc-00c4-4113-9f79-4ce9bc408efb" providerId="ADAL" clId="{47B76FCF-BEE8-41C6-BD23-49C06EBD9238}" dt="2022-11-06T21:05:44.810" v="208" actId="47"/>
        <pc:sldMkLst>
          <pc:docMk/>
          <pc:sldMk cId="3353245476" sldId="460"/>
        </pc:sldMkLst>
      </pc:sldChg>
      <pc:sldChg chg="del">
        <pc:chgData name="Head - Woodton Primary" userId="60c9cefc-00c4-4113-9f79-4ce9bc408efb" providerId="ADAL" clId="{47B76FCF-BEE8-41C6-BD23-49C06EBD9238}" dt="2022-11-06T21:05:45.314" v="209" actId="47"/>
        <pc:sldMkLst>
          <pc:docMk/>
          <pc:sldMk cId="3875509730" sldId="461"/>
        </pc:sldMkLst>
      </pc:sldChg>
      <pc:sldChg chg="del">
        <pc:chgData name="Head - Woodton Primary" userId="60c9cefc-00c4-4113-9f79-4ce9bc408efb" providerId="ADAL" clId="{47B76FCF-BEE8-41C6-BD23-49C06EBD9238}" dt="2022-11-06T21:05:45.820" v="210" actId="47"/>
        <pc:sldMkLst>
          <pc:docMk/>
          <pc:sldMk cId="762093745" sldId="462"/>
        </pc:sldMkLst>
      </pc:sldChg>
    </pc:docChg>
  </pc:docChgLst>
  <pc:docChgLst>
    <pc:chgData name="Head - Woodton Primary" userId="60c9cefc-00c4-4113-9f79-4ce9bc408efb" providerId="ADAL" clId="{D0B329B9-1D5D-4646-A155-F56607858736}"/>
    <pc:docChg chg="custSel addSld delSld modSld">
      <pc:chgData name="Head - Woodton Primary" userId="60c9cefc-00c4-4113-9f79-4ce9bc408efb" providerId="ADAL" clId="{D0B329B9-1D5D-4646-A155-F56607858736}" dt="2022-11-04T21:54:09.839" v="937" actId="6549"/>
      <pc:docMkLst>
        <pc:docMk/>
      </pc:docMkLst>
      <pc:sldChg chg="modSp mod">
        <pc:chgData name="Head - Woodton Primary" userId="60c9cefc-00c4-4113-9f79-4ce9bc408efb" providerId="ADAL" clId="{D0B329B9-1D5D-4646-A155-F56607858736}" dt="2022-11-04T21:47:52.825" v="4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D0B329B9-1D5D-4646-A155-F56607858736}" dt="2022-11-04T21:47:52.825" v="4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D0B329B9-1D5D-4646-A155-F56607858736}" dt="2022-11-04T21:47:50.109" v="44" actId="14100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D0B329B9-1D5D-4646-A155-F56607858736}" dt="2022-11-04T21:50:00.606" v="370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D0B329B9-1D5D-4646-A155-F56607858736}" dt="2022-11-04T21:50:00.606" v="370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D0B329B9-1D5D-4646-A155-F56607858736}" dt="2022-11-04T21:50:02.549" v="371" actId="47"/>
        <pc:sldMkLst>
          <pc:docMk/>
          <pc:sldMk cId="1635193744" sldId="458"/>
        </pc:sldMkLst>
      </pc:sldChg>
      <pc:sldChg chg="modSp add mod">
        <pc:chgData name="Head - Woodton Primary" userId="60c9cefc-00c4-4113-9f79-4ce9bc408efb" providerId="ADAL" clId="{D0B329B9-1D5D-4646-A155-F56607858736}" dt="2022-11-04T21:52:08.222" v="644" actId="6549"/>
        <pc:sldMkLst>
          <pc:docMk/>
          <pc:sldMk cId="4111522001" sldId="458"/>
        </pc:sldMkLst>
        <pc:spChg chg="mod">
          <ac:chgData name="Head - Woodton Primary" userId="60c9cefc-00c4-4113-9f79-4ce9bc408efb" providerId="ADAL" clId="{D0B329B9-1D5D-4646-A155-F56607858736}" dt="2022-11-04T21:52:08.222" v="644" actId="6549"/>
          <ac:spMkLst>
            <pc:docMk/>
            <pc:sldMk cId="4111522001" sldId="45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D0B329B9-1D5D-4646-A155-F56607858736}" dt="2022-11-04T21:54:09.839" v="937" actId="6549"/>
        <pc:sldMkLst>
          <pc:docMk/>
          <pc:sldMk cId="6390194" sldId="459"/>
        </pc:sldMkLst>
        <pc:spChg chg="mod">
          <ac:chgData name="Head - Woodton Primary" userId="60c9cefc-00c4-4113-9f79-4ce9bc408efb" providerId="ADAL" clId="{D0B329B9-1D5D-4646-A155-F56607858736}" dt="2022-11-04T21:54:09.839" v="937" actId="6549"/>
          <ac:spMkLst>
            <pc:docMk/>
            <pc:sldMk cId="6390194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A9E2D5A3-36C2-43B9-9B09-72CB1C59BB7D}"/>
    <pc:docChg chg="custSel addSld delSld modSld sldOrd">
      <pc:chgData name="Head - Woodton Primary" userId="60c9cefc-00c4-4113-9f79-4ce9bc408efb" providerId="ADAL" clId="{A9E2D5A3-36C2-43B9-9B09-72CB1C59BB7D}" dt="2022-11-06T20:37:30.719" v="616" actId="6549"/>
      <pc:docMkLst>
        <pc:docMk/>
      </pc:docMkLst>
      <pc:sldChg chg="modSp mod">
        <pc:chgData name="Head - Woodton Primary" userId="60c9cefc-00c4-4113-9f79-4ce9bc408efb" providerId="ADAL" clId="{A9E2D5A3-36C2-43B9-9B09-72CB1C59BB7D}" dt="2022-11-06T20:33:09.852" v="25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A9E2D5A3-36C2-43B9-9B09-72CB1C59BB7D}" dt="2022-11-06T20:33:09.852" v="25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A9E2D5A3-36C2-43B9-9B09-72CB1C59BB7D}" dt="2022-11-06T20:33:04.826" v="23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A9E2D5A3-36C2-43B9-9B09-72CB1C59BB7D}" dt="2022-11-06T20:34:30.194" v="214" actId="14100"/>
        <pc:sldMkLst>
          <pc:docMk/>
          <pc:sldMk cId="2842761407" sldId="457"/>
        </pc:sldMkLst>
        <pc:spChg chg="mod">
          <ac:chgData name="Head - Woodton Primary" userId="60c9cefc-00c4-4113-9f79-4ce9bc408efb" providerId="ADAL" clId="{A9E2D5A3-36C2-43B9-9B09-72CB1C59BB7D}" dt="2022-11-06T20:34:30.194" v="214" actId="14100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A9E2D5A3-36C2-43B9-9B09-72CB1C59BB7D}" dt="2022-11-06T20:36:05.351" v="423" actId="1076"/>
        <pc:sldMkLst>
          <pc:docMk/>
          <pc:sldMk cId="1236280183" sldId="458"/>
        </pc:sldMkLst>
        <pc:spChg chg="mod">
          <ac:chgData name="Head - Woodton Primary" userId="60c9cefc-00c4-4113-9f79-4ce9bc408efb" providerId="ADAL" clId="{A9E2D5A3-36C2-43B9-9B09-72CB1C59BB7D}" dt="2022-11-06T20:36:05.351" v="423" actId="1076"/>
          <ac:spMkLst>
            <pc:docMk/>
            <pc:sldMk cId="1236280183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A9E2D5A3-36C2-43B9-9B09-72CB1C59BB7D}" dt="2022-11-06T20:34:33.862" v="215" actId="47"/>
        <pc:sldMkLst>
          <pc:docMk/>
          <pc:sldMk cId="3158764148" sldId="458"/>
        </pc:sldMkLst>
      </pc:sldChg>
      <pc:sldChg chg="del">
        <pc:chgData name="Head - Woodton Primary" userId="60c9cefc-00c4-4113-9f79-4ce9bc408efb" providerId="ADAL" clId="{A9E2D5A3-36C2-43B9-9B09-72CB1C59BB7D}" dt="2022-11-06T20:34:34.444" v="216" actId="47"/>
        <pc:sldMkLst>
          <pc:docMk/>
          <pc:sldMk cId="527101290" sldId="459"/>
        </pc:sldMkLst>
      </pc:sldChg>
      <pc:sldChg chg="modSp add mod ord">
        <pc:chgData name="Head - Woodton Primary" userId="60c9cefc-00c4-4113-9f79-4ce9bc408efb" providerId="ADAL" clId="{A9E2D5A3-36C2-43B9-9B09-72CB1C59BB7D}" dt="2022-11-06T20:37:30.719" v="616" actId="6549"/>
        <pc:sldMkLst>
          <pc:docMk/>
          <pc:sldMk cId="4085655842" sldId="459"/>
        </pc:sldMkLst>
        <pc:spChg chg="mod">
          <ac:chgData name="Head - Woodton Primary" userId="60c9cefc-00c4-4113-9f79-4ce9bc408efb" providerId="ADAL" clId="{A9E2D5A3-36C2-43B9-9B09-72CB1C59BB7D}" dt="2022-11-06T20:37:30.719" v="616" actId="6549"/>
          <ac:spMkLst>
            <pc:docMk/>
            <pc:sldMk cId="4085655842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BCAF209F-75BD-40CE-86A9-8C3AFD2B3C90}"/>
    <pc:docChg chg="custSel addSld delSld modSld">
      <pc:chgData name="Head - Woodton Primary" userId="60c9cefc-00c4-4113-9f79-4ce9bc408efb" providerId="ADAL" clId="{BCAF209F-75BD-40CE-86A9-8C3AFD2B3C90}" dt="2022-11-06T21:02:34.752" v="924" actId="20577"/>
      <pc:docMkLst>
        <pc:docMk/>
      </pc:docMkLst>
      <pc:sldChg chg="modSp mod">
        <pc:chgData name="Head - Woodton Primary" userId="60c9cefc-00c4-4113-9f79-4ce9bc408efb" providerId="ADAL" clId="{BCAF209F-75BD-40CE-86A9-8C3AFD2B3C90}" dt="2022-11-06T20:55:32.810" v="2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BCAF209F-75BD-40CE-86A9-8C3AFD2B3C90}" dt="2022-11-06T20:55:32.810" v="2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BCAF209F-75BD-40CE-86A9-8C3AFD2B3C90}" dt="2022-11-06T20:55:27.593" v="2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BCAF209F-75BD-40CE-86A9-8C3AFD2B3C90}" dt="2022-11-06T20:56:24.791" v="183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BCAF209F-75BD-40CE-86A9-8C3AFD2B3C90}" dt="2022-11-06T20:56:24.791" v="183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BCAF209F-75BD-40CE-86A9-8C3AFD2B3C90}" dt="2022-11-06T20:56:26.946" v="184" actId="47"/>
        <pc:sldMkLst>
          <pc:docMk/>
          <pc:sldMk cId="713139923" sldId="458"/>
        </pc:sldMkLst>
      </pc:sldChg>
      <pc:sldChg chg="modSp add mod">
        <pc:chgData name="Head - Woodton Primary" userId="60c9cefc-00c4-4113-9f79-4ce9bc408efb" providerId="ADAL" clId="{BCAF209F-75BD-40CE-86A9-8C3AFD2B3C90}" dt="2022-11-06T20:57:46.002" v="336" actId="1076"/>
        <pc:sldMkLst>
          <pc:docMk/>
          <pc:sldMk cId="3812034220" sldId="458"/>
        </pc:sldMkLst>
        <pc:spChg chg="mod">
          <ac:chgData name="Head - Woodton Primary" userId="60c9cefc-00c4-4113-9f79-4ce9bc408efb" providerId="ADAL" clId="{BCAF209F-75BD-40CE-86A9-8C3AFD2B3C90}" dt="2022-11-06T20:57:46.002" v="336" actId="1076"/>
          <ac:spMkLst>
            <pc:docMk/>
            <pc:sldMk cId="3812034220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BCAF209F-75BD-40CE-86A9-8C3AFD2B3C90}" dt="2022-11-06T20:56:27.375" v="185" actId="47"/>
        <pc:sldMkLst>
          <pc:docMk/>
          <pc:sldMk cId="2128373583" sldId="459"/>
        </pc:sldMkLst>
      </pc:sldChg>
      <pc:sldChg chg="modSp add mod">
        <pc:chgData name="Head - Woodton Primary" userId="60c9cefc-00c4-4113-9f79-4ce9bc408efb" providerId="ADAL" clId="{BCAF209F-75BD-40CE-86A9-8C3AFD2B3C90}" dt="2022-11-06T20:59:05.161" v="510" actId="313"/>
        <pc:sldMkLst>
          <pc:docMk/>
          <pc:sldMk cId="2357496597" sldId="459"/>
        </pc:sldMkLst>
        <pc:spChg chg="mod">
          <ac:chgData name="Head - Woodton Primary" userId="60c9cefc-00c4-4113-9f79-4ce9bc408efb" providerId="ADAL" clId="{BCAF209F-75BD-40CE-86A9-8C3AFD2B3C90}" dt="2022-11-06T20:59:05.161" v="510" actId="313"/>
          <ac:spMkLst>
            <pc:docMk/>
            <pc:sldMk cId="2357496597" sldId="459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BCAF209F-75BD-40CE-86A9-8C3AFD2B3C90}" dt="2022-11-06T21:00:22.932" v="651" actId="313"/>
        <pc:sldMkLst>
          <pc:docMk/>
          <pc:sldMk cId="3353245476" sldId="460"/>
        </pc:sldMkLst>
        <pc:spChg chg="mod">
          <ac:chgData name="Head - Woodton Primary" userId="60c9cefc-00c4-4113-9f79-4ce9bc408efb" providerId="ADAL" clId="{BCAF209F-75BD-40CE-86A9-8C3AFD2B3C90}" dt="2022-11-06T21:00:22.932" v="651" actId="313"/>
          <ac:spMkLst>
            <pc:docMk/>
            <pc:sldMk cId="3353245476" sldId="460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BCAF209F-75BD-40CE-86A9-8C3AFD2B3C90}" dt="2022-11-06T21:01:35.587" v="792" actId="20577"/>
        <pc:sldMkLst>
          <pc:docMk/>
          <pc:sldMk cId="3875509730" sldId="461"/>
        </pc:sldMkLst>
        <pc:spChg chg="mod">
          <ac:chgData name="Head - Woodton Primary" userId="60c9cefc-00c4-4113-9f79-4ce9bc408efb" providerId="ADAL" clId="{BCAF209F-75BD-40CE-86A9-8C3AFD2B3C90}" dt="2022-11-06T21:01:35.587" v="792" actId="20577"/>
          <ac:spMkLst>
            <pc:docMk/>
            <pc:sldMk cId="3875509730" sldId="461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BCAF209F-75BD-40CE-86A9-8C3AFD2B3C90}" dt="2022-11-06T21:02:34.752" v="924" actId="20577"/>
        <pc:sldMkLst>
          <pc:docMk/>
          <pc:sldMk cId="762093745" sldId="462"/>
        </pc:sldMkLst>
        <pc:spChg chg="mod">
          <ac:chgData name="Head - Woodton Primary" userId="60c9cefc-00c4-4113-9f79-4ce9bc408efb" providerId="ADAL" clId="{BCAF209F-75BD-40CE-86A9-8C3AFD2B3C90}" dt="2022-11-06T21:02:34.752" v="924" actId="20577"/>
          <ac:spMkLst>
            <pc:docMk/>
            <pc:sldMk cId="762093745" sldId="462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23080314-740D-4323-9C18-F1F42E246078}"/>
    <pc:docChg chg="modSld">
      <pc:chgData name="Head - Woodton Primary" userId="60c9cefc-00c4-4113-9f79-4ce9bc408efb" providerId="ADAL" clId="{23080314-740D-4323-9C18-F1F42E246078}" dt="2022-11-06T20:54:36.292" v="0" actId="20577"/>
      <pc:docMkLst>
        <pc:docMk/>
      </pc:docMkLst>
      <pc:sldChg chg="modSp mod">
        <pc:chgData name="Head - Woodton Primary" userId="60c9cefc-00c4-4113-9f79-4ce9bc408efb" providerId="ADAL" clId="{23080314-740D-4323-9C18-F1F42E246078}" dt="2022-11-06T20:54:36.292" v="0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23080314-740D-4323-9C18-F1F42E246078}" dt="2022-11-06T20:54:36.292" v="0" actId="20577"/>
          <ac:spMkLst>
            <pc:docMk/>
            <pc:sldMk cId="2765140013" sldId="277"/>
            <ac:spMk id="10" creationId="{BB93D542-C15A-4E1D-A22A-26FAA23A00C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9.sv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1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pptmon.com/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F25F3FAC-09AC-46F3-A393-E06C8AF46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>
            <a:off x="-1" y="3475702"/>
            <a:ext cx="6805061" cy="3382298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4B8274C1-A2F1-4C01-AC37-ED8CA341FF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2" y="4284682"/>
            <a:ext cx="5331548" cy="2573318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13B3BE55-B4E1-4A66-AE2B-91740DC4F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6497053" cy="3414792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BDA1144D-EBE7-4BF2-8B0F-26990120AD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01" y="0"/>
            <a:ext cx="5601699" cy="42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65E40F79-5D6A-4973-9455-1DD88F35B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3429000"/>
            <a:ext cx="11074400" cy="28575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3" name="Graphic 3">
            <a:hlinkClick r:id="rId2"/>
            <a:extLst>
              <a:ext uri="{FF2B5EF4-FFF2-40B4-BE49-F238E27FC236}">
                <a16:creationId xmlns:a16="http://schemas.microsoft.com/office/drawing/2014/main" id="{9BC570A2-A5CD-4061-9ACF-488B47135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4" name="TextBox 73">
            <a:hlinkClick r:id="rId5"/>
            <a:extLst>
              <a:ext uri="{FF2B5EF4-FFF2-40B4-BE49-F238E27FC236}">
                <a16:creationId xmlns:a16="http://schemas.microsoft.com/office/drawing/2014/main" id="{CF871A9B-9B65-4A82-9D42-8DA02A7CF69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7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FF1901E1-2C04-476D-9599-A351102BC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68366"/>
            <a:ext cx="12192000" cy="289174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AF76099-B1A8-449D-9E86-39A0712B9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00377"/>
            <a:ext cx="12192000" cy="2325064"/>
          </a:xfrm>
          <a:prstGeom prst="rect">
            <a:avLst/>
          </a:prstGeom>
        </p:spPr>
      </p:pic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397755B0-F049-44FC-A4F0-41441630BE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26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2A7B59ED-E4DF-467D-88DA-9EC029673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280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B00CC2EF-F11F-4822-AAE8-4FDB6C89CB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681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1" name="Graphic 3">
            <a:hlinkClick r:id="rId6"/>
            <a:extLst>
              <a:ext uri="{FF2B5EF4-FFF2-40B4-BE49-F238E27FC236}">
                <a16:creationId xmlns:a16="http://schemas.microsoft.com/office/drawing/2014/main" id="{E1B9B0D9-8D0E-4386-97B6-001434304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2" name="TextBox 131">
            <a:hlinkClick r:id="rId9"/>
            <a:extLst>
              <a:ext uri="{FF2B5EF4-FFF2-40B4-BE49-F238E27FC236}">
                <a16:creationId xmlns:a16="http://schemas.microsoft.com/office/drawing/2014/main" id="{C455C948-6B65-41F7-94F9-2E6D6DE85A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그림 133">
            <a:extLst>
              <a:ext uri="{FF2B5EF4-FFF2-40B4-BE49-F238E27FC236}">
                <a16:creationId xmlns:a16="http://schemas.microsoft.com/office/drawing/2014/main" id="{AD2DFFB1-1B5C-4D21-A673-204EDD85476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그림 개체 틀 4">
            <a:extLst>
              <a:ext uri="{FF2B5EF4-FFF2-40B4-BE49-F238E27FC236}">
                <a16:creationId xmlns:a16="http://schemas.microsoft.com/office/drawing/2014/main" id="{15605E8C-507D-4B6B-840D-4C117633DE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4" name="Graphic 3">
            <a:hlinkClick r:id="rId2"/>
            <a:extLst>
              <a:ext uri="{FF2B5EF4-FFF2-40B4-BE49-F238E27FC236}">
                <a16:creationId xmlns:a16="http://schemas.microsoft.com/office/drawing/2014/main" id="{B8FCEE2C-4961-4519-903E-9CAD5A1DF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6700C762-1D03-4A74-9B1F-2B62A1A4D07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4A02895D-5631-4EF3-8956-4A10B95B4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7526864" y="4539302"/>
            <a:ext cx="4665136" cy="2318698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AB4A57DD-704C-4D87-BD9C-0738A2DE95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429000"/>
            <a:ext cx="3840183" cy="29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8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12">
            <a:extLst>
              <a:ext uri="{FF2B5EF4-FFF2-40B4-BE49-F238E27FC236}">
                <a16:creationId xmlns:a16="http://schemas.microsoft.com/office/drawing/2014/main" id="{587D171C-718D-40D9-A7F8-CF81D31B75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801" y="861060"/>
            <a:ext cx="4179418" cy="5135880"/>
          </a:xfrm>
          <a:prstGeom prst="roundRect">
            <a:avLst>
              <a:gd name="adj" fmla="val 4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85CA6106-F6BB-4954-AA5F-FED3354BE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EBC5856C-81C2-4422-B357-A5CADEAD1BC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E9C885AE-3ACE-400D-A69A-710ED10DBE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7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77F9CE7A-95BE-4CC5-A309-ADC690773C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3662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4C1AFECB-2B16-43DB-A24F-A585D256FE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49740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7402672-9FA6-4093-A8F1-E13C92686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1" name="TextBox 130">
            <a:hlinkClick r:id="rId5"/>
            <a:extLst>
              <a:ext uri="{FF2B5EF4-FFF2-40B4-BE49-F238E27FC236}">
                <a16:creationId xmlns:a16="http://schemas.microsoft.com/office/drawing/2014/main" id="{6FB28D10-4FCF-4D61-9B57-60BB721914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4375A199-69D4-4D57-8082-CAAB1A9D3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C1D11CA4-57E0-486C-8D0A-CE41BFE618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9DB940DE-C7DB-4F1D-B841-D734AA287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9B0298D1-10D4-4245-9B33-650750FD02C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그림 개체 틀 11">
            <a:extLst>
              <a:ext uri="{FF2B5EF4-FFF2-40B4-BE49-F238E27FC236}">
                <a16:creationId xmlns:a16="http://schemas.microsoft.com/office/drawing/2014/main" id="{FAFE85AB-33E8-471E-8061-32CEF5C0B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BB6650A3-2735-450E-BFD0-2618000CA4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4586" y="3520390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3448AF0D-16FD-4351-849B-E46728EE2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3A1FC867-3C85-4D49-98BD-C5954D9311A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5">
            <a:extLst>
              <a:ext uri="{FF2B5EF4-FFF2-40B4-BE49-F238E27FC236}">
                <a16:creationId xmlns:a16="http://schemas.microsoft.com/office/drawing/2014/main" id="{2494CF51-8517-4591-94DC-F1AD10CE94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9E1FB1E2-4A9B-459D-AF6B-09DF243518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819CF544-76D4-4444-8D3E-EEA576A5C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42E11895-3F1A-436D-9E6F-4DEEE6CA9A8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8">
            <a:extLst>
              <a:ext uri="{FF2B5EF4-FFF2-40B4-BE49-F238E27FC236}">
                <a16:creationId xmlns:a16="http://schemas.microsoft.com/office/drawing/2014/main" id="{E47B4019-44BB-413D-8446-D864C68BE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5BA9E77D-8DF8-49AE-A617-62827800D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A864DFE-39BC-4E24-B6A3-1E4292A7C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3311615-D59D-4629-AA87-45BBD1C3F8D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F802F16E-C015-49F2-90D8-CA6051689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187BF370-E9F5-404A-BE73-E3000BD67EB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07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61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8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B46FEC4-3D85-4B4E-851E-632FAA988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C931564B-9D65-4493-80A5-A3C6580A63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9099CB26-C178-4639-A626-57DFE0A26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6445504" y="4001837"/>
            <a:ext cx="5746496" cy="2856163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B71ABDF9-D209-42D7-BBE2-4BEEE9544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4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B8BE740F-D719-4C81-A756-BA5741E8E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FC0C9476-BE8D-431B-A54F-026489994B9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그림 130">
            <a:extLst>
              <a:ext uri="{FF2B5EF4-FFF2-40B4-BE49-F238E27FC236}">
                <a16:creationId xmlns:a16="http://schemas.microsoft.com/office/drawing/2014/main" id="{BCC66A97-7E85-4FAD-ADEC-9DF232AA7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9C996E03-82EA-453C-BDCC-D71F2B5243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258561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DBB8DB75-C72B-44CC-B8D4-A16DDC0F1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071A7D08-37B6-493B-A736-A9F3CF9D2F8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ED0107F6-8B04-42C6-BF4B-BEF625AA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rot="10800000">
            <a:off x="670560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3421E631-D334-450C-B862-FE624E4CAB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5442" y="565443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3">
            <a:hlinkClick r:id="rId2"/>
            <a:extLst>
              <a:ext uri="{FF2B5EF4-FFF2-40B4-BE49-F238E27FC236}">
                <a16:creationId xmlns:a16="http://schemas.microsoft.com/office/drawing/2014/main" id="{A4C71389-7A02-4F68-AA1B-EF9A06CC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24D06267-3CD9-4ECD-90EA-40424ACFFE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22896B65-D581-43EF-A652-ACD97598E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V="1">
            <a:off x="0" y="0"/>
            <a:ext cx="5746496" cy="2856163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38BF5181-387E-42CC-89A7-12DB71C70C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04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5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F5BFBEA9-9D1E-404C-AAD0-507E95EAB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6911CC9B-C10D-43E7-A982-3731C2FAF2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BACDD45B-2021-495E-A17F-AE97C0F8C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FF64FBF-197F-401D-99B6-6E5E23D9A42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7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A90535-A343-4B1F-B20A-EC4A275AD14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16678"/>
            <a:ext cx="11311466" cy="66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1" r:id="rId2"/>
    <p:sldLayoutId id="2147483702" r:id="rId3"/>
    <p:sldLayoutId id="2147483703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687" r:id="rId18"/>
    <p:sldLayoutId id="2147483664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93D542-C15A-4E1D-A22A-26FAA23A00CC}"/>
              </a:ext>
            </a:extLst>
          </p:cNvPr>
          <p:cNvSpPr txBox="1"/>
          <p:nvPr/>
        </p:nvSpPr>
        <p:spPr>
          <a:xfrm>
            <a:off x="2364400" y="2105561"/>
            <a:ext cx="8188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Silent Night</a:t>
            </a:r>
            <a:endParaRPr lang="ko-KR" altLang="en-US" sz="80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6841C71-6888-4BBF-BC74-0306F34D0AFA}"/>
              </a:ext>
            </a:extLst>
          </p:cNvPr>
          <p:cNvSpPr/>
          <p:nvPr/>
        </p:nvSpPr>
        <p:spPr>
          <a:xfrm>
            <a:off x="4100286" y="4317135"/>
            <a:ext cx="3991428" cy="869462"/>
          </a:xfrm>
          <a:prstGeom prst="roundRect">
            <a:avLst>
              <a:gd name="adj" fmla="val 50000"/>
            </a:avLst>
          </a:prstGeom>
          <a:solidFill>
            <a:srgbClr val="FF2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Track 18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469036" y="1421674"/>
            <a:ext cx="111276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Silent night, holy night!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All is calm, all is bright.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Round yon virgin mother and child,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Holy infant, so tender and mild,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Sleep in heavenly peace,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Sleep in heavenly peace. </a:t>
            </a:r>
          </a:p>
        </p:txBody>
      </p:sp>
    </p:spTree>
    <p:extLst>
      <p:ext uri="{BB962C8B-B14F-4D97-AF65-F5344CB8AC3E}">
        <p14:creationId xmlns:p14="http://schemas.microsoft.com/office/powerpoint/2010/main" val="284276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469036" y="1421674"/>
            <a:ext cx="111276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Silent night, holy night!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Shepherds quake at the sight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Glories stream from heaven afar,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Heavenly hosts sing “Alleluia!”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Christ the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Saviour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is born,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Christ the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Saviour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is born.</a:t>
            </a:r>
          </a:p>
        </p:txBody>
      </p:sp>
    </p:spTree>
    <p:extLst>
      <p:ext uri="{BB962C8B-B14F-4D97-AF65-F5344CB8AC3E}">
        <p14:creationId xmlns:p14="http://schemas.microsoft.com/office/powerpoint/2010/main" val="252813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469036" y="1421674"/>
            <a:ext cx="111276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Silent night, holy night!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Song of God, love’s pure light.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Radiance beams from thy holy face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With the dawn of redeeming grace,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Jesus, Lord at thy birth,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Jesus, Lord at thy birth.</a:t>
            </a:r>
          </a:p>
        </p:txBody>
      </p:sp>
    </p:spTree>
    <p:extLst>
      <p:ext uri="{BB962C8B-B14F-4D97-AF65-F5344CB8AC3E}">
        <p14:creationId xmlns:p14="http://schemas.microsoft.com/office/powerpoint/2010/main" val="1817265203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kshire Swash - Montserrat Light">
      <a:majorFont>
        <a:latin typeface="Berkshire Swa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 smtClean="0">
            <a:solidFill>
              <a:srgbClr val="FF2F46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5219536BA6441AACFA827FD7EDDE6" ma:contentTypeVersion="16" ma:contentTypeDescription="Create a new document." ma:contentTypeScope="" ma:versionID="18f64fb203261da2673ab042bc1a34f2">
  <xsd:schema xmlns:xsd="http://www.w3.org/2001/XMLSchema" xmlns:xs="http://www.w3.org/2001/XMLSchema" xmlns:p="http://schemas.microsoft.com/office/2006/metadata/properties" xmlns:ns2="561fd77f-73ec-4bd6-a910-e5ecd36416f0" xmlns:ns3="8125386d-0915-4ef5-be8c-83385beba7eb" targetNamespace="http://schemas.microsoft.com/office/2006/metadata/properties" ma:root="true" ma:fieldsID="b24704ee8d36dd55821947630cb7ff3e" ns2:_="" ns3:_="">
    <xsd:import namespace="561fd77f-73ec-4bd6-a910-e5ecd36416f0"/>
    <xsd:import namespace="8125386d-0915-4ef5-be8c-83385beba7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fd77f-73ec-4bd6-a910-e5ecd3641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643ba8-488a-4705-bc18-9e0b2ddaec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5386d-0915-4ef5-be8c-83385beba7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00d063-26de-4595-8a64-deff42e2fdb5}" ma:internalName="TaxCatchAll" ma:showField="CatchAllData" ma:web="8125386d-0915-4ef5-be8c-83385beba7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1fd77f-73ec-4bd6-a910-e5ecd36416f0">
      <Terms xmlns="http://schemas.microsoft.com/office/infopath/2007/PartnerControls"/>
    </lcf76f155ced4ddcb4097134ff3c332f>
    <TaxCatchAll xmlns="8125386d-0915-4ef5-be8c-83385beba7eb" xsi:nil="true"/>
  </documentManagement>
</p:properties>
</file>

<file path=customXml/itemProps1.xml><?xml version="1.0" encoding="utf-8"?>
<ds:datastoreItem xmlns:ds="http://schemas.openxmlformats.org/officeDocument/2006/customXml" ds:itemID="{C74EA5BA-6C8A-4B19-98BF-C69477968F05}"/>
</file>

<file path=customXml/itemProps2.xml><?xml version="1.0" encoding="utf-8"?>
<ds:datastoreItem xmlns:ds="http://schemas.openxmlformats.org/officeDocument/2006/customXml" ds:itemID="{5E8F0821-F911-4C3A-B6E3-39FA6A505E0E}"/>
</file>

<file path=customXml/itemProps3.xml><?xml version="1.0" encoding="utf-8"?>
<ds:datastoreItem xmlns:ds="http://schemas.openxmlformats.org/officeDocument/2006/customXml" ds:itemID="{2701C810-C8B6-4E5D-ADC5-C9D9B04A25A7}"/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119</Words>
  <Application>Microsoft Office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Montserrat Light</vt:lpstr>
      <vt:lpstr>Berkshire Swash</vt:lpstr>
      <vt:lpstr>Arial</vt:lpstr>
      <vt:lpstr>맑은 고딕</vt:lpstr>
      <vt:lpstr>PPTMON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Head - Woodton Primary</cp:lastModifiedBy>
  <cp:revision>265</cp:revision>
  <dcterms:created xsi:type="dcterms:W3CDTF">2019-04-06T05:20:47Z</dcterms:created>
  <dcterms:modified xsi:type="dcterms:W3CDTF">2022-11-06T21:09:02Z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0x0101007D25219536BA6441AACFA827FD7EDDE6</vt:lpwstr>
  </property>
</Properties>
</file>