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77" r:id="rId2"/>
    <p:sldId id="457" r:id="rId3"/>
    <p:sldId id="458" r:id="rId4"/>
    <p:sldId id="459" r:id="rId5"/>
  </p:sldIdLst>
  <p:sldSz cx="12192000" cy="6858000"/>
  <p:notesSz cx="6858000" cy="9144000"/>
  <p:embeddedFontLst>
    <p:embeddedFont>
      <p:font typeface="맑은 고딕" panose="020B0503020000020004" pitchFamily="34" charset="-127"/>
      <p:regular r:id="rId8"/>
      <p:bold r:id="rId9"/>
    </p:embeddedFont>
    <p:embeddedFont>
      <p:font typeface="Berkshire Swash" panose="020B0604020202020204" charset="0"/>
      <p:regular r:id="rId10"/>
    </p:embeddedFont>
    <p:embeddedFont>
      <p:font typeface="Montserrat Light" panose="00000400000000000000" pitchFamily="2" charset="0"/>
      <p:regular r:id="rId11"/>
      <p:italic r:id="rId1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F46"/>
    <a:srgbClr val="00524A"/>
    <a:srgbClr val="FFEAC2"/>
    <a:srgbClr val="85837B"/>
    <a:srgbClr val="0A1D35"/>
    <a:srgbClr val="1D2F59"/>
    <a:srgbClr val="005C30"/>
    <a:srgbClr val="E50E0E"/>
    <a:srgbClr val="007F42"/>
    <a:srgbClr val="EEAA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16" autoAdjust="0"/>
    <p:restoredTop sz="94660"/>
  </p:normalViewPr>
  <p:slideViewPr>
    <p:cSldViewPr snapToGrid="0">
      <p:cViewPr varScale="1">
        <p:scale>
          <a:sx n="64" d="100"/>
          <a:sy n="64" d="100"/>
        </p:scale>
        <p:origin x="9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30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presProps" Target="presProps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font" Target="fonts/font5.fntdata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3.fntdata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d - Woodton Primary" userId="60c9cefc-00c4-4113-9f79-4ce9bc408efb" providerId="ADAL" clId="{78023719-7DFF-4338-BBAA-CD57B7C918B1}"/>
    <pc:docChg chg="custSel addSld delSld modSld">
      <pc:chgData name="Head - Woodton Primary" userId="60c9cefc-00c4-4113-9f79-4ce9bc408efb" providerId="ADAL" clId="{78023719-7DFF-4338-BBAA-CD57B7C918B1}" dt="2022-11-06T20:18:30.257" v="653" actId="20577"/>
      <pc:docMkLst>
        <pc:docMk/>
      </pc:docMkLst>
      <pc:sldChg chg="modSp mod">
        <pc:chgData name="Head - Woodton Primary" userId="60c9cefc-00c4-4113-9f79-4ce9bc408efb" providerId="ADAL" clId="{78023719-7DFF-4338-BBAA-CD57B7C918B1}" dt="2022-11-06T20:14:58.861" v="17" actId="20577"/>
        <pc:sldMkLst>
          <pc:docMk/>
          <pc:sldMk cId="2765140013" sldId="277"/>
        </pc:sldMkLst>
        <pc:spChg chg="mod">
          <ac:chgData name="Head - Woodton Primary" userId="60c9cefc-00c4-4113-9f79-4ce9bc408efb" providerId="ADAL" clId="{78023719-7DFF-4338-BBAA-CD57B7C918B1}" dt="2022-11-06T20:14:58.861" v="17" actId="20577"/>
          <ac:spMkLst>
            <pc:docMk/>
            <pc:sldMk cId="2765140013" sldId="277"/>
            <ac:spMk id="4" creationId="{E6841C71-6888-4BBF-BC74-0306F34D0AFA}"/>
          </ac:spMkLst>
        </pc:spChg>
        <pc:spChg chg="mod">
          <ac:chgData name="Head - Woodton Primary" userId="60c9cefc-00c4-4113-9f79-4ce9bc408efb" providerId="ADAL" clId="{78023719-7DFF-4338-BBAA-CD57B7C918B1}" dt="2022-11-06T20:14:40.821" v="15" actId="20577"/>
          <ac:spMkLst>
            <pc:docMk/>
            <pc:sldMk cId="2765140013" sldId="277"/>
            <ac:spMk id="10" creationId="{BB93D542-C15A-4E1D-A22A-26FAA23A00CC}"/>
          </ac:spMkLst>
        </pc:spChg>
      </pc:sldChg>
      <pc:sldChg chg="modSp mod">
        <pc:chgData name="Head - Woodton Primary" userId="60c9cefc-00c4-4113-9f79-4ce9bc408efb" providerId="ADAL" clId="{78023719-7DFF-4338-BBAA-CD57B7C918B1}" dt="2022-11-06T20:16:19.244" v="230" actId="1076"/>
        <pc:sldMkLst>
          <pc:docMk/>
          <pc:sldMk cId="2842761407" sldId="457"/>
        </pc:sldMkLst>
        <pc:spChg chg="mod">
          <ac:chgData name="Head - Woodton Primary" userId="60c9cefc-00c4-4113-9f79-4ce9bc408efb" providerId="ADAL" clId="{78023719-7DFF-4338-BBAA-CD57B7C918B1}" dt="2022-11-06T20:16:19.244" v="230" actId="1076"/>
          <ac:spMkLst>
            <pc:docMk/>
            <pc:sldMk cId="2842761407" sldId="457"/>
            <ac:spMk id="9" creationId="{9EB332E2-8D55-E7B1-AD60-9A92A97B1D95}"/>
          </ac:spMkLst>
        </pc:spChg>
      </pc:sldChg>
      <pc:sldChg chg="modSp add mod">
        <pc:chgData name="Head - Woodton Primary" userId="60c9cefc-00c4-4113-9f79-4ce9bc408efb" providerId="ADAL" clId="{78023719-7DFF-4338-BBAA-CD57B7C918B1}" dt="2022-11-06T20:17:27.231" v="445" actId="20577"/>
        <pc:sldMkLst>
          <pc:docMk/>
          <pc:sldMk cId="3158764148" sldId="458"/>
        </pc:sldMkLst>
        <pc:spChg chg="mod">
          <ac:chgData name="Head - Woodton Primary" userId="60c9cefc-00c4-4113-9f79-4ce9bc408efb" providerId="ADAL" clId="{78023719-7DFF-4338-BBAA-CD57B7C918B1}" dt="2022-11-06T20:17:27.231" v="445" actId="20577"/>
          <ac:spMkLst>
            <pc:docMk/>
            <pc:sldMk cId="3158764148" sldId="458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78023719-7DFF-4338-BBAA-CD57B7C918B1}" dt="2022-11-06T20:16:20.946" v="231" actId="47"/>
        <pc:sldMkLst>
          <pc:docMk/>
          <pc:sldMk cId="4111522001" sldId="458"/>
        </pc:sldMkLst>
      </pc:sldChg>
      <pc:sldChg chg="del">
        <pc:chgData name="Head - Woodton Primary" userId="60c9cefc-00c4-4113-9f79-4ce9bc408efb" providerId="ADAL" clId="{78023719-7DFF-4338-BBAA-CD57B7C918B1}" dt="2022-11-06T20:16:21.303" v="232" actId="47"/>
        <pc:sldMkLst>
          <pc:docMk/>
          <pc:sldMk cId="6390194" sldId="459"/>
        </pc:sldMkLst>
      </pc:sldChg>
      <pc:sldChg chg="modSp add mod">
        <pc:chgData name="Head - Woodton Primary" userId="60c9cefc-00c4-4113-9f79-4ce9bc408efb" providerId="ADAL" clId="{78023719-7DFF-4338-BBAA-CD57B7C918B1}" dt="2022-11-06T20:18:30.257" v="653" actId="20577"/>
        <pc:sldMkLst>
          <pc:docMk/>
          <pc:sldMk cId="527101290" sldId="459"/>
        </pc:sldMkLst>
        <pc:spChg chg="mod">
          <ac:chgData name="Head - Woodton Primary" userId="60c9cefc-00c4-4113-9f79-4ce9bc408efb" providerId="ADAL" clId="{78023719-7DFF-4338-BBAA-CD57B7C918B1}" dt="2022-11-06T20:18:30.257" v="653" actId="20577"/>
          <ac:spMkLst>
            <pc:docMk/>
            <pc:sldMk cId="527101290" sldId="459"/>
            <ac:spMk id="9" creationId="{9EB332E2-8D55-E7B1-AD60-9A92A97B1D95}"/>
          </ac:spMkLst>
        </pc:spChg>
      </pc:sldChg>
    </pc:docChg>
  </pc:docChgLst>
  <pc:docChgLst>
    <pc:chgData name="Head - Woodton Primary" userId="60c9cefc-00c4-4113-9f79-4ce9bc408efb" providerId="ADAL" clId="{6711C2D5-E9BA-470F-BAC1-E1B67D401186}"/>
    <pc:docChg chg="addSld delSld modSld">
      <pc:chgData name="Head - Woodton Primary" userId="60c9cefc-00c4-4113-9f79-4ce9bc408efb" providerId="ADAL" clId="{6711C2D5-E9BA-470F-BAC1-E1B67D401186}" dt="2022-11-03T20:17:02.742" v="587" actId="1076"/>
      <pc:docMkLst>
        <pc:docMk/>
      </pc:docMkLst>
      <pc:sldChg chg="modSp mod">
        <pc:chgData name="Head - Woodton Primary" userId="60c9cefc-00c4-4113-9f79-4ce9bc408efb" providerId="ADAL" clId="{6711C2D5-E9BA-470F-BAC1-E1B67D401186}" dt="2022-11-03T20:11:29.944" v="31" actId="20577"/>
        <pc:sldMkLst>
          <pc:docMk/>
          <pc:sldMk cId="2765140013" sldId="277"/>
        </pc:sldMkLst>
        <pc:spChg chg="mod">
          <ac:chgData name="Head - Woodton Primary" userId="60c9cefc-00c4-4113-9f79-4ce9bc408efb" providerId="ADAL" clId="{6711C2D5-E9BA-470F-BAC1-E1B67D401186}" dt="2022-11-03T20:11:00.752" v="1" actId="20577"/>
          <ac:spMkLst>
            <pc:docMk/>
            <pc:sldMk cId="2765140013" sldId="277"/>
            <ac:spMk id="4" creationId="{E6841C71-6888-4BBF-BC74-0306F34D0AFA}"/>
          </ac:spMkLst>
        </pc:spChg>
        <pc:spChg chg="mod">
          <ac:chgData name="Head - Woodton Primary" userId="60c9cefc-00c4-4113-9f79-4ce9bc408efb" providerId="ADAL" clId="{6711C2D5-E9BA-470F-BAC1-E1B67D401186}" dt="2022-11-03T20:11:29.944" v="31" actId="20577"/>
          <ac:spMkLst>
            <pc:docMk/>
            <pc:sldMk cId="2765140013" sldId="277"/>
            <ac:spMk id="10" creationId="{BB93D542-C15A-4E1D-A22A-26FAA23A00CC}"/>
          </ac:spMkLst>
        </pc:spChg>
      </pc:sldChg>
      <pc:sldChg chg="modSp mod">
        <pc:chgData name="Head - Woodton Primary" userId="60c9cefc-00c4-4113-9f79-4ce9bc408efb" providerId="ADAL" clId="{6711C2D5-E9BA-470F-BAC1-E1B67D401186}" dt="2022-11-03T20:14:54.186" v="311" actId="1076"/>
        <pc:sldMkLst>
          <pc:docMk/>
          <pc:sldMk cId="2842761407" sldId="457"/>
        </pc:sldMkLst>
        <pc:spChg chg="mod">
          <ac:chgData name="Head - Woodton Primary" userId="60c9cefc-00c4-4113-9f79-4ce9bc408efb" providerId="ADAL" clId="{6711C2D5-E9BA-470F-BAC1-E1B67D401186}" dt="2022-11-03T20:14:54.186" v="311" actId="1076"/>
          <ac:spMkLst>
            <pc:docMk/>
            <pc:sldMk cId="2842761407" sldId="457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6711C2D5-E9BA-470F-BAC1-E1B67D401186}" dt="2022-11-03T20:14:35.075" v="307" actId="47"/>
        <pc:sldMkLst>
          <pc:docMk/>
          <pc:sldMk cId="1314677555" sldId="458"/>
        </pc:sldMkLst>
      </pc:sldChg>
      <pc:sldChg chg="modSp add mod">
        <pc:chgData name="Head - Woodton Primary" userId="60c9cefc-00c4-4113-9f79-4ce9bc408efb" providerId="ADAL" clId="{6711C2D5-E9BA-470F-BAC1-E1B67D401186}" dt="2022-11-03T20:17:02.742" v="587" actId="1076"/>
        <pc:sldMkLst>
          <pc:docMk/>
          <pc:sldMk cId="1635193744" sldId="458"/>
        </pc:sldMkLst>
        <pc:spChg chg="mod">
          <ac:chgData name="Head - Woodton Primary" userId="60c9cefc-00c4-4113-9f79-4ce9bc408efb" providerId="ADAL" clId="{6711C2D5-E9BA-470F-BAC1-E1B67D401186}" dt="2022-11-03T20:17:02.742" v="587" actId="1076"/>
          <ac:spMkLst>
            <pc:docMk/>
            <pc:sldMk cId="1635193744" sldId="458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6711C2D5-E9BA-470F-BAC1-E1B67D401186}" dt="2022-11-03T20:14:35.463" v="308" actId="47"/>
        <pc:sldMkLst>
          <pc:docMk/>
          <pc:sldMk cId="2753318619" sldId="459"/>
        </pc:sldMkLst>
      </pc:sldChg>
    </pc:docChg>
  </pc:docChgLst>
  <pc:docChgLst>
    <pc:chgData name="Head - Woodton Primary" userId="60c9cefc-00c4-4113-9f79-4ce9bc408efb" providerId="ADAL" clId="{CADEAF71-6E2A-4E96-9191-8EF82C78D519}"/>
    <pc:docChg chg="custSel addSld delSld modSld">
      <pc:chgData name="Head - Woodton Primary" userId="60c9cefc-00c4-4113-9f79-4ce9bc408efb" providerId="ADAL" clId="{CADEAF71-6E2A-4E96-9191-8EF82C78D519}" dt="2022-11-03T19:25:49.249" v="347" actId="20577"/>
      <pc:docMkLst>
        <pc:docMk/>
      </pc:docMkLst>
      <pc:sldChg chg="modSp add mod">
        <pc:chgData name="Head - Woodton Primary" userId="60c9cefc-00c4-4113-9f79-4ce9bc408efb" providerId="ADAL" clId="{CADEAF71-6E2A-4E96-9191-8EF82C78D519}" dt="2022-11-03T19:24:41.295" v="188" actId="20577"/>
        <pc:sldMkLst>
          <pc:docMk/>
          <pc:sldMk cId="1314677555" sldId="458"/>
        </pc:sldMkLst>
        <pc:spChg chg="mod">
          <ac:chgData name="Head - Woodton Primary" userId="60c9cefc-00c4-4113-9f79-4ce9bc408efb" providerId="ADAL" clId="{CADEAF71-6E2A-4E96-9191-8EF82C78D519}" dt="2022-11-03T19:24:41.295" v="188" actId="20577"/>
          <ac:spMkLst>
            <pc:docMk/>
            <pc:sldMk cId="1314677555" sldId="458"/>
            <ac:spMk id="9" creationId="{9EB332E2-8D55-E7B1-AD60-9A92A97B1D95}"/>
          </ac:spMkLst>
        </pc:spChg>
      </pc:sldChg>
      <pc:sldChg chg="modSp add mod">
        <pc:chgData name="Head - Woodton Primary" userId="60c9cefc-00c4-4113-9f79-4ce9bc408efb" providerId="ADAL" clId="{CADEAF71-6E2A-4E96-9191-8EF82C78D519}" dt="2022-11-03T19:25:49.249" v="347" actId="20577"/>
        <pc:sldMkLst>
          <pc:docMk/>
          <pc:sldMk cId="2753318619" sldId="459"/>
        </pc:sldMkLst>
        <pc:spChg chg="mod">
          <ac:chgData name="Head - Woodton Primary" userId="60c9cefc-00c4-4113-9f79-4ce9bc408efb" providerId="ADAL" clId="{CADEAF71-6E2A-4E96-9191-8EF82C78D519}" dt="2022-11-03T19:25:49.249" v="347" actId="20577"/>
          <ac:spMkLst>
            <pc:docMk/>
            <pc:sldMk cId="2753318619" sldId="459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CADEAF71-6E2A-4E96-9191-8EF82C78D519}" dt="2022-11-03T19:23:15.039" v="0" actId="47"/>
        <pc:sldMkLst>
          <pc:docMk/>
          <pc:sldMk cId="3032978088" sldId="459"/>
        </pc:sldMkLst>
      </pc:sldChg>
    </pc:docChg>
  </pc:docChgLst>
  <pc:docChgLst>
    <pc:chgData name="Head - Woodton Primary" userId="60c9cefc-00c4-4113-9f79-4ce9bc408efb" providerId="ADAL" clId="{8DE7463C-B6FB-4C8E-8517-65054BF037CB}"/>
    <pc:docChg chg="custSel addSld delSld modSld">
      <pc:chgData name="Head - Woodton Primary" userId="60c9cefc-00c4-4113-9f79-4ce9bc408efb" providerId="ADAL" clId="{8DE7463C-B6FB-4C8E-8517-65054BF037CB}" dt="2022-11-06T20:44:40.507" v="458" actId="1076"/>
      <pc:docMkLst>
        <pc:docMk/>
      </pc:docMkLst>
      <pc:sldChg chg="modSp mod">
        <pc:chgData name="Head - Woodton Primary" userId="60c9cefc-00c4-4113-9f79-4ce9bc408efb" providerId="ADAL" clId="{8DE7463C-B6FB-4C8E-8517-65054BF037CB}" dt="2022-11-06T20:40:09.165" v="27" actId="20577"/>
        <pc:sldMkLst>
          <pc:docMk/>
          <pc:sldMk cId="2765140013" sldId="277"/>
        </pc:sldMkLst>
        <pc:spChg chg="mod">
          <ac:chgData name="Head - Woodton Primary" userId="60c9cefc-00c4-4113-9f79-4ce9bc408efb" providerId="ADAL" clId="{8DE7463C-B6FB-4C8E-8517-65054BF037CB}" dt="2022-11-06T20:40:09.165" v="27" actId="20577"/>
          <ac:spMkLst>
            <pc:docMk/>
            <pc:sldMk cId="2765140013" sldId="277"/>
            <ac:spMk id="4" creationId="{E6841C71-6888-4BBF-BC74-0306F34D0AFA}"/>
          </ac:spMkLst>
        </pc:spChg>
        <pc:spChg chg="mod">
          <ac:chgData name="Head - Woodton Primary" userId="60c9cefc-00c4-4113-9f79-4ce9bc408efb" providerId="ADAL" clId="{8DE7463C-B6FB-4C8E-8517-65054BF037CB}" dt="2022-11-06T20:40:05.172" v="25" actId="20577"/>
          <ac:spMkLst>
            <pc:docMk/>
            <pc:sldMk cId="2765140013" sldId="277"/>
            <ac:spMk id="10" creationId="{BB93D542-C15A-4E1D-A22A-26FAA23A00CC}"/>
          </ac:spMkLst>
        </pc:spChg>
      </pc:sldChg>
      <pc:sldChg chg="modSp mod">
        <pc:chgData name="Head - Woodton Primary" userId="60c9cefc-00c4-4113-9f79-4ce9bc408efb" providerId="ADAL" clId="{8DE7463C-B6FB-4C8E-8517-65054BF037CB}" dt="2022-11-06T20:42:16.293" v="199" actId="1076"/>
        <pc:sldMkLst>
          <pc:docMk/>
          <pc:sldMk cId="2842761407" sldId="457"/>
        </pc:sldMkLst>
        <pc:spChg chg="mod">
          <ac:chgData name="Head - Woodton Primary" userId="60c9cefc-00c4-4113-9f79-4ce9bc408efb" providerId="ADAL" clId="{8DE7463C-B6FB-4C8E-8517-65054BF037CB}" dt="2022-11-06T20:42:16.293" v="199" actId="1076"/>
          <ac:spMkLst>
            <pc:docMk/>
            <pc:sldMk cId="2842761407" sldId="457"/>
            <ac:spMk id="9" creationId="{9EB332E2-8D55-E7B1-AD60-9A92A97B1D95}"/>
          </ac:spMkLst>
        </pc:spChg>
      </pc:sldChg>
      <pc:sldChg chg="modSp add mod">
        <pc:chgData name="Head - Woodton Primary" userId="60c9cefc-00c4-4113-9f79-4ce9bc408efb" providerId="ADAL" clId="{8DE7463C-B6FB-4C8E-8517-65054BF037CB}" dt="2022-11-06T20:43:22.309" v="322" actId="20577"/>
        <pc:sldMkLst>
          <pc:docMk/>
          <pc:sldMk cId="713139923" sldId="458"/>
        </pc:sldMkLst>
        <pc:spChg chg="mod">
          <ac:chgData name="Head - Woodton Primary" userId="60c9cefc-00c4-4113-9f79-4ce9bc408efb" providerId="ADAL" clId="{8DE7463C-B6FB-4C8E-8517-65054BF037CB}" dt="2022-11-06T20:43:22.309" v="322" actId="20577"/>
          <ac:spMkLst>
            <pc:docMk/>
            <pc:sldMk cId="713139923" sldId="458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8DE7463C-B6FB-4C8E-8517-65054BF037CB}" dt="2022-11-06T20:42:17.956" v="200" actId="47"/>
        <pc:sldMkLst>
          <pc:docMk/>
          <pc:sldMk cId="1236280183" sldId="458"/>
        </pc:sldMkLst>
      </pc:sldChg>
      <pc:sldChg chg="modSp add mod">
        <pc:chgData name="Head - Woodton Primary" userId="60c9cefc-00c4-4113-9f79-4ce9bc408efb" providerId="ADAL" clId="{8DE7463C-B6FB-4C8E-8517-65054BF037CB}" dt="2022-11-06T20:44:40.507" v="458" actId="1076"/>
        <pc:sldMkLst>
          <pc:docMk/>
          <pc:sldMk cId="2128373583" sldId="459"/>
        </pc:sldMkLst>
        <pc:spChg chg="mod">
          <ac:chgData name="Head - Woodton Primary" userId="60c9cefc-00c4-4113-9f79-4ce9bc408efb" providerId="ADAL" clId="{8DE7463C-B6FB-4C8E-8517-65054BF037CB}" dt="2022-11-06T20:44:40.507" v="458" actId="1076"/>
          <ac:spMkLst>
            <pc:docMk/>
            <pc:sldMk cId="2128373583" sldId="459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8DE7463C-B6FB-4C8E-8517-65054BF037CB}" dt="2022-11-06T20:42:18.429" v="201" actId="47"/>
        <pc:sldMkLst>
          <pc:docMk/>
          <pc:sldMk cId="4085655842" sldId="459"/>
        </pc:sldMkLst>
      </pc:sldChg>
    </pc:docChg>
  </pc:docChgLst>
  <pc:docChgLst>
    <pc:chgData name="Head - Woodton Primary" userId="60c9cefc-00c4-4113-9f79-4ce9bc408efb" providerId="ADAL" clId="{D0B329B9-1D5D-4646-A155-F56607858736}"/>
    <pc:docChg chg="custSel addSld delSld modSld">
      <pc:chgData name="Head - Woodton Primary" userId="60c9cefc-00c4-4113-9f79-4ce9bc408efb" providerId="ADAL" clId="{D0B329B9-1D5D-4646-A155-F56607858736}" dt="2022-11-04T21:54:09.839" v="937" actId="6549"/>
      <pc:docMkLst>
        <pc:docMk/>
      </pc:docMkLst>
      <pc:sldChg chg="modSp mod">
        <pc:chgData name="Head - Woodton Primary" userId="60c9cefc-00c4-4113-9f79-4ce9bc408efb" providerId="ADAL" clId="{D0B329B9-1D5D-4646-A155-F56607858736}" dt="2022-11-04T21:47:52.825" v="47" actId="20577"/>
        <pc:sldMkLst>
          <pc:docMk/>
          <pc:sldMk cId="2765140013" sldId="277"/>
        </pc:sldMkLst>
        <pc:spChg chg="mod">
          <ac:chgData name="Head - Woodton Primary" userId="60c9cefc-00c4-4113-9f79-4ce9bc408efb" providerId="ADAL" clId="{D0B329B9-1D5D-4646-A155-F56607858736}" dt="2022-11-04T21:47:52.825" v="47" actId="20577"/>
          <ac:spMkLst>
            <pc:docMk/>
            <pc:sldMk cId="2765140013" sldId="277"/>
            <ac:spMk id="4" creationId="{E6841C71-6888-4BBF-BC74-0306F34D0AFA}"/>
          </ac:spMkLst>
        </pc:spChg>
        <pc:spChg chg="mod">
          <ac:chgData name="Head - Woodton Primary" userId="60c9cefc-00c4-4113-9f79-4ce9bc408efb" providerId="ADAL" clId="{D0B329B9-1D5D-4646-A155-F56607858736}" dt="2022-11-04T21:47:50.109" v="44" actId="14100"/>
          <ac:spMkLst>
            <pc:docMk/>
            <pc:sldMk cId="2765140013" sldId="277"/>
            <ac:spMk id="10" creationId="{BB93D542-C15A-4E1D-A22A-26FAA23A00CC}"/>
          </ac:spMkLst>
        </pc:spChg>
      </pc:sldChg>
      <pc:sldChg chg="modSp mod">
        <pc:chgData name="Head - Woodton Primary" userId="60c9cefc-00c4-4113-9f79-4ce9bc408efb" providerId="ADAL" clId="{D0B329B9-1D5D-4646-A155-F56607858736}" dt="2022-11-04T21:50:00.606" v="370" actId="1076"/>
        <pc:sldMkLst>
          <pc:docMk/>
          <pc:sldMk cId="2842761407" sldId="457"/>
        </pc:sldMkLst>
        <pc:spChg chg="mod">
          <ac:chgData name="Head - Woodton Primary" userId="60c9cefc-00c4-4113-9f79-4ce9bc408efb" providerId="ADAL" clId="{D0B329B9-1D5D-4646-A155-F56607858736}" dt="2022-11-04T21:50:00.606" v="370" actId="1076"/>
          <ac:spMkLst>
            <pc:docMk/>
            <pc:sldMk cId="2842761407" sldId="457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D0B329B9-1D5D-4646-A155-F56607858736}" dt="2022-11-04T21:50:02.549" v="371" actId="47"/>
        <pc:sldMkLst>
          <pc:docMk/>
          <pc:sldMk cId="1635193744" sldId="458"/>
        </pc:sldMkLst>
      </pc:sldChg>
      <pc:sldChg chg="modSp add mod">
        <pc:chgData name="Head - Woodton Primary" userId="60c9cefc-00c4-4113-9f79-4ce9bc408efb" providerId="ADAL" clId="{D0B329B9-1D5D-4646-A155-F56607858736}" dt="2022-11-04T21:52:08.222" v="644" actId="6549"/>
        <pc:sldMkLst>
          <pc:docMk/>
          <pc:sldMk cId="4111522001" sldId="458"/>
        </pc:sldMkLst>
        <pc:spChg chg="mod">
          <ac:chgData name="Head - Woodton Primary" userId="60c9cefc-00c4-4113-9f79-4ce9bc408efb" providerId="ADAL" clId="{D0B329B9-1D5D-4646-A155-F56607858736}" dt="2022-11-04T21:52:08.222" v="644" actId="6549"/>
          <ac:spMkLst>
            <pc:docMk/>
            <pc:sldMk cId="4111522001" sldId="458"/>
            <ac:spMk id="9" creationId="{9EB332E2-8D55-E7B1-AD60-9A92A97B1D95}"/>
          </ac:spMkLst>
        </pc:spChg>
      </pc:sldChg>
      <pc:sldChg chg="modSp add mod">
        <pc:chgData name="Head - Woodton Primary" userId="60c9cefc-00c4-4113-9f79-4ce9bc408efb" providerId="ADAL" clId="{D0B329B9-1D5D-4646-A155-F56607858736}" dt="2022-11-04T21:54:09.839" v="937" actId="6549"/>
        <pc:sldMkLst>
          <pc:docMk/>
          <pc:sldMk cId="6390194" sldId="459"/>
        </pc:sldMkLst>
        <pc:spChg chg="mod">
          <ac:chgData name="Head - Woodton Primary" userId="60c9cefc-00c4-4113-9f79-4ce9bc408efb" providerId="ADAL" clId="{D0B329B9-1D5D-4646-A155-F56607858736}" dt="2022-11-04T21:54:09.839" v="937" actId="6549"/>
          <ac:spMkLst>
            <pc:docMk/>
            <pc:sldMk cId="6390194" sldId="459"/>
            <ac:spMk id="9" creationId="{9EB332E2-8D55-E7B1-AD60-9A92A97B1D95}"/>
          </ac:spMkLst>
        </pc:spChg>
      </pc:sldChg>
    </pc:docChg>
  </pc:docChgLst>
  <pc:docChgLst>
    <pc:chgData name="Head - Woodton Primary" userId="60c9cefc-00c4-4113-9f79-4ce9bc408efb" providerId="ADAL" clId="{A9E2D5A3-36C2-43B9-9B09-72CB1C59BB7D}"/>
    <pc:docChg chg="custSel addSld delSld modSld sldOrd">
      <pc:chgData name="Head - Woodton Primary" userId="60c9cefc-00c4-4113-9f79-4ce9bc408efb" providerId="ADAL" clId="{A9E2D5A3-36C2-43B9-9B09-72CB1C59BB7D}" dt="2022-11-06T20:37:30.719" v="616" actId="6549"/>
      <pc:docMkLst>
        <pc:docMk/>
      </pc:docMkLst>
      <pc:sldChg chg="modSp mod">
        <pc:chgData name="Head - Woodton Primary" userId="60c9cefc-00c4-4113-9f79-4ce9bc408efb" providerId="ADAL" clId="{A9E2D5A3-36C2-43B9-9B09-72CB1C59BB7D}" dt="2022-11-06T20:33:09.852" v="25" actId="20577"/>
        <pc:sldMkLst>
          <pc:docMk/>
          <pc:sldMk cId="2765140013" sldId="277"/>
        </pc:sldMkLst>
        <pc:spChg chg="mod">
          <ac:chgData name="Head - Woodton Primary" userId="60c9cefc-00c4-4113-9f79-4ce9bc408efb" providerId="ADAL" clId="{A9E2D5A3-36C2-43B9-9B09-72CB1C59BB7D}" dt="2022-11-06T20:33:09.852" v="25" actId="20577"/>
          <ac:spMkLst>
            <pc:docMk/>
            <pc:sldMk cId="2765140013" sldId="277"/>
            <ac:spMk id="4" creationId="{E6841C71-6888-4BBF-BC74-0306F34D0AFA}"/>
          </ac:spMkLst>
        </pc:spChg>
        <pc:spChg chg="mod">
          <ac:chgData name="Head - Woodton Primary" userId="60c9cefc-00c4-4113-9f79-4ce9bc408efb" providerId="ADAL" clId="{A9E2D5A3-36C2-43B9-9B09-72CB1C59BB7D}" dt="2022-11-06T20:33:04.826" v="23" actId="20577"/>
          <ac:spMkLst>
            <pc:docMk/>
            <pc:sldMk cId="2765140013" sldId="277"/>
            <ac:spMk id="10" creationId="{BB93D542-C15A-4E1D-A22A-26FAA23A00CC}"/>
          </ac:spMkLst>
        </pc:spChg>
      </pc:sldChg>
      <pc:sldChg chg="modSp mod">
        <pc:chgData name="Head - Woodton Primary" userId="60c9cefc-00c4-4113-9f79-4ce9bc408efb" providerId="ADAL" clId="{A9E2D5A3-36C2-43B9-9B09-72CB1C59BB7D}" dt="2022-11-06T20:34:30.194" v="214" actId="14100"/>
        <pc:sldMkLst>
          <pc:docMk/>
          <pc:sldMk cId="2842761407" sldId="457"/>
        </pc:sldMkLst>
        <pc:spChg chg="mod">
          <ac:chgData name="Head - Woodton Primary" userId="60c9cefc-00c4-4113-9f79-4ce9bc408efb" providerId="ADAL" clId="{A9E2D5A3-36C2-43B9-9B09-72CB1C59BB7D}" dt="2022-11-06T20:34:30.194" v="214" actId="14100"/>
          <ac:spMkLst>
            <pc:docMk/>
            <pc:sldMk cId="2842761407" sldId="457"/>
            <ac:spMk id="9" creationId="{9EB332E2-8D55-E7B1-AD60-9A92A97B1D95}"/>
          </ac:spMkLst>
        </pc:spChg>
      </pc:sldChg>
      <pc:sldChg chg="modSp add mod">
        <pc:chgData name="Head - Woodton Primary" userId="60c9cefc-00c4-4113-9f79-4ce9bc408efb" providerId="ADAL" clId="{A9E2D5A3-36C2-43B9-9B09-72CB1C59BB7D}" dt="2022-11-06T20:36:05.351" v="423" actId="1076"/>
        <pc:sldMkLst>
          <pc:docMk/>
          <pc:sldMk cId="1236280183" sldId="458"/>
        </pc:sldMkLst>
        <pc:spChg chg="mod">
          <ac:chgData name="Head - Woodton Primary" userId="60c9cefc-00c4-4113-9f79-4ce9bc408efb" providerId="ADAL" clId="{A9E2D5A3-36C2-43B9-9B09-72CB1C59BB7D}" dt="2022-11-06T20:36:05.351" v="423" actId="1076"/>
          <ac:spMkLst>
            <pc:docMk/>
            <pc:sldMk cId="1236280183" sldId="458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A9E2D5A3-36C2-43B9-9B09-72CB1C59BB7D}" dt="2022-11-06T20:34:33.862" v="215" actId="47"/>
        <pc:sldMkLst>
          <pc:docMk/>
          <pc:sldMk cId="3158764148" sldId="458"/>
        </pc:sldMkLst>
      </pc:sldChg>
      <pc:sldChg chg="del">
        <pc:chgData name="Head - Woodton Primary" userId="60c9cefc-00c4-4113-9f79-4ce9bc408efb" providerId="ADAL" clId="{A9E2D5A3-36C2-43B9-9B09-72CB1C59BB7D}" dt="2022-11-06T20:34:34.444" v="216" actId="47"/>
        <pc:sldMkLst>
          <pc:docMk/>
          <pc:sldMk cId="527101290" sldId="459"/>
        </pc:sldMkLst>
      </pc:sldChg>
      <pc:sldChg chg="modSp add mod ord">
        <pc:chgData name="Head - Woodton Primary" userId="60c9cefc-00c4-4113-9f79-4ce9bc408efb" providerId="ADAL" clId="{A9E2D5A3-36C2-43B9-9B09-72CB1C59BB7D}" dt="2022-11-06T20:37:30.719" v="616" actId="6549"/>
        <pc:sldMkLst>
          <pc:docMk/>
          <pc:sldMk cId="4085655842" sldId="459"/>
        </pc:sldMkLst>
        <pc:spChg chg="mod">
          <ac:chgData name="Head - Woodton Primary" userId="60c9cefc-00c4-4113-9f79-4ce9bc408efb" providerId="ADAL" clId="{A9E2D5A3-36C2-43B9-9B09-72CB1C59BB7D}" dt="2022-11-06T20:37:30.719" v="616" actId="6549"/>
          <ac:spMkLst>
            <pc:docMk/>
            <pc:sldMk cId="4085655842" sldId="459"/>
            <ac:spMk id="9" creationId="{9EB332E2-8D55-E7B1-AD60-9A92A97B1D9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2022-11-06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9.sv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pptmon.com/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11.svg"/><Relationship Id="rId10" Type="http://schemas.openxmlformats.org/officeDocument/2006/relationships/hyperlink" Target="http://www.pptmon.com/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pptmon.com/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raphic 3">
            <a:hlinkClick r:id="rId2"/>
            <a:extLst>
              <a:ext uri="{FF2B5EF4-FFF2-40B4-BE49-F238E27FC236}">
                <a16:creationId xmlns:a16="http://schemas.microsoft.com/office/drawing/2014/main" id="{C73849D1-FBF8-4273-9C4E-20035DB87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7" name="TextBox 96">
            <a:hlinkClick r:id="rId5"/>
            <a:extLst>
              <a:ext uri="{FF2B5EF4-FFF2-40B4-BE49-F238E27FC236}">
                <a16:creationId xmlns:a16="http://schemas.microsoft.com/office/drawing/2014/main" id="{E34C3A75-5BDB-4E4C-B685-B97C3BEF5E3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" name="그림 101">
            <a:extLst>
              <a:ext uri="{FF2B5EF4-FFF2-40B4-BE49-F238E27FC236}">
                <a16:creationId xmlns:a16="http://schemas.microsoft.com/office/drawing/2014/main" id="{F25F3FAC-09AC-46F3-A393-E06C8AF46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>
            <a:off x="-1" y="3475702"/>
            <a:ext cx="6805061" cy="3382298"/>
          </a:xfrm>
          <a:prstGeom prst="rect">
            <a:avLst/>
          </a:prstGeom>
        </p:spPr>
      </p:pic>
      <p:pic>
        <p:nvPicPr>
          <p:cNvPr id="103" name="그림 102">
            <a:extLst>
              <a:ext uri="{FF2B5EF4-FFF2-40B4-BE49-F238E27FC236}">
                <a16:creationId xmlns:a16="http://schemas.microsoft.com/office/drawing/2014/main" id="{4B8274C1-A2F1-4C01-AC37-ED8CA341FF4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452" y="4284682"/>
            <a:ext cx="5331548" cy="2573318"/>
          </a:xfrm>
          <a:prstGeom prst="rect">
            <a:avLst/>
          </a:prstGeom>
        </p:spPr>
      </p:pic>
      <p:pic>
        <p:nvPicPr>
          <p:cNvPr id="104" name="그림 103">
            <a:extLst>
              <a:ext uri="{FF2B5EF4-FFF2-40B4-BE49-F238E27FC236}">
                <a16:creationId xmlns:a16="http://schemas.microsoft.com/office/drawing/2014/main" id="{13B3BE55-B4E1-4A66-AE2B-91740DC4F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/>
          <a:stretch/>
        </p:blipFill>
        <p:spPr>
          <a:xfrm>
            <a:off x="0" y="0"/>
            <a:ext cx="6497053" cy="3414792"/>
          </a:xfrm>
          <a:prstGeom prst="rect">
            <a:avLst/>
          </a:prstGeom>
        </p:spPr>
      </p:pic>
      <p:pic>
        <p:nvPicPr>
          <p:cNvPr id="105" name="그림 104">
            <a:extLst>
              <a:ext uri="{FF2B5EF4-FFF2-40B4-BE49-F238E27FC236}">
                <a16:creationId xmlns:a16="http://schemas.microsoft.com/office/drawing/2014/main" id="{BDA1144D-EBE7-4BF2-8B0F-26990120AD4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01" y="0"/>
            <a:ext cx="5601699" cy="426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그림 개체 틀 4">
            <a:extLst>
              <a:ext uri="{FF2B5EF4-FFF2-40B4-BE49-F238E27FC236}">
                <a16:creationId xmlns:a16="http://schemas.microsoft.com/office/drawing/2014/main" id="{65E40F79-5D6A-4973-9455-1DD88F35BF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8800" y="3429000"/>
            <a:ext cx="11074400" cy="28575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73" name="Graphic 3">
            <a:hlinkClick r:id="rId2"/>
            <a:extLst>
              <a:ext uri="{FF2B5EF4-FFF2-40B4-BE49-F238E27FC236}">
                <a16:creationId xmlns:a16="http://schemas.microsoft.com/office/drawing/2014/main" id="{9BC570A2-A5CD-4061-9ACF-488B47135B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4" name="TextBox 73">
            <a:hlinkClick r:id="rId5"/>
            <a:extLst>
              <a:ext uri="{FF2B5EF4-FFF2-40B4-BE49-F238E27FC236}">
                <a16:creationId xmlns:a16="http://schemas.microsoft.com/office/drawing/2014/main" id="{CF871A9B-9B65-4A82-9D42-8DA02A7CF69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674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래픽 13">
            <a:extLst>
              <a:ext uri="{FF2B5EF4-FFF2-40B4-BE49-F238E27FC236}">
                <a16:creationId xmlns:a16="http://schemas.microsoft.com/office/drawing/2014/main" id="{FF1901E1-2C04-476D-9599-A351102BCB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68366"/>
            <a:ext cx="12192000" cy="2891746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DAF76099-B1A8-449D-9E86-39A0712B94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600377"/>
            <a:ext cx="12192000" cy="2325064"/>
          </a:xfrm>
          <a:prstGeom prst="rect">
            <a:avLst/>
          </a:prstGeom>
        </p:spPr>
      </p:pic>
      <p:sp>
        <p:nvSpPr>
          <p:cNvPr id="81" name="그림 개체 틀 4">
            <a:extLst>
              <a:ext uri="{FF2B5EF4-FFF2-40B4-BE49-F238E27FC236}">
                <a16:creationId xmlns:a16="http://schemas.microsoft.com/office/drawing/2014/main" id="{397755B0-F049-44FC-A4F0-41441630BE4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74526" y="1955800"/>
            <a:ext cx="2946400" cy="2946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9" name="그림 개체 틀 4">
            <a:extLst>
              <a:ext uri="{FF2B5EF4-FFF2-40B4-BE49-F238E27FC236}">
                <a16:creationId xmlns:a16="http://schemas.microsoft.com/office/drawing/2014/main" id="{2A7B59ED-E4DF-467D-88DA-9EC029673D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22800" y="1955800"/>
            <a:ext cx="2946400" cy="2946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0" name="그림 개체 틀 4">
            <a:extLst>
              <a:ext uri="{FF2B5EF4-FFF2-40B4-BE49-F238E27FC236}">
                <a16:creationId xmlns:a16="http://schemas.microsoft.com/office/drawing/2014/main" id="{B00CC2EF-F11F-4822-AAE8-4FDB6C89CB6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66810" y="1955800"/>
            <a:ext cx="2946400" cy="2946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1" name="Graphic 3">
            <a:hlinkClick r:id="rId6"/>
            <a:extLst>
              <a:ext uri="{FF2B5EF4-FFF2-40B4-BE49-F238E27FC236}">
                <a16:creationId xmlns:a16="http://schemas.microsoft.com/office/drawing/2014/main" id="{E1B9B0D9-8D0E-4386-97B6-001434304B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2" name="TextBox 131">
            <a:hlinkClick r:id="rId9"/>
            <a:extLst>
              <a:ext uri="{FF2B5EF4-FFF2-40B4-BE49-F238E27FC236}">
                <a16:creationId xmlns:a16="http://schemas.microsoft.com/office/drawing/2014/main" id="{C455C948-6B65-41F7-94F9-2E6D6DE85A9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4" name="그림 133">
            <a:extLst>
              <a:ext uri="{FF2B5EF4-FFF2-40B4-BE49-F238E27FC236}">
                <a16:creationId xmlns:a16="http://schemas.microsoft.com/office/drawing/2014/main" id="{AD2DFFB1-1B5C-4D21-A673-204EDD85476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84976"/>
            <a:ext cx="4502196" cy="21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22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그림 개체 틀 4">
            <a:extLst>
              <a:ext uri="{FF2B5EF4-FFF2-40B4-BE49-F238E27FC236}">
                <a16:creationId xmlns:a16="http://schemas.microsoft.com/office/drawing/2014/main" id="{15605E8C-507D-4B6B-840D-4C117633DE5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74" name="Graphic 3">
            <a:hlinkClick r:id="rId2"/>
            <a:extLst>
              <a:ext uri="{FF2B5EF4-FFF2-40B4-BE49-F238E27FC236}">
                <a16:creationId xmlns:a16="http://schemas.microsoft.com/office/drawing/2014/main" id="{B8FCEE2C-4961-4519-903E-9CAD5A1DF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81" name="TextBox 80">
            <a:hlinkClick r:id="rId5"/>
            <a:extLst>
              <a:ext uri="{FF2B5EF4-FFF2-40B4-BE49-F238E27FC236}">
                <a16:creationId xmlns:a16="http://schemas.microsoft.com/office/drawing/2014/main" id="{6700C762-1D03-4A74-9B1F-2B62A1A4D07D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9" name="그림 128">
            <a:extLst>
              <a:ext uri="{FF2B5EF4-FFF2-40B4-BE49-F238E27FC236}">
                <a16:creationId xmlns:a16="http://schemas.microsoft.com/office/drawing/2014/main" id="{4A02895D-5631-4EF3-8956-4A10B95B44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 flipH="1">
            <a:off x="7526864" y="4539302"/>
            <a:ext cx="4665136" cy="2318698"/>
          </a:xfrm>
          <a:prstGeom prst="rect">
            <a:avLst/>
          </a:prstGeom>
        </p:spPr>
      </p:pic>
      <p:pic>
        <p:nvPicPr>
          <p:cNvPr id="130" name="그림 129">
            <a:extLst>
              <a:ext uri="{FF2B5EF4-FFF2-40B4-BE49-F238E27FC236}">
                <a16:creationId xmlns:a16="http://schemas.microsoft.com/office/drawing/2014/main" id="{AB4A57DD-704C-4D87-BD9C-0738A2DE95A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429000"/>
            <a:ext cx="3840183" cy="292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88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그림 개체 틀 12">
            <a:extLst>
              <a:ext uri="{FF2B5EF4-FFF2-40B4-BE49-F238E27FC236}">
                <a16:creationId xmlns:a16="http://schemas.microsoft.com/office/drawing/2014/main" id="{587D171C-718D-40D9-A7F8-CF81D31B75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35801" y="861060"/>
            <a:ext cx="4179418" cy="5135880"/>
          </a:xfrm>
          <a:prstGeom prst="roundRect">
            <a:avLst>
              <a:gd name="adj" fmla="val 481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9" name="Graphic 3">
            <a:hlinkClick r:id="rId2"/>
            <a:extLst>
              <a:ext uri="{FF2B5EF4-FFF2-40B4-BE49-F238E27FC236}">
                <a16:creationId xmlns:a16="http://schemas.microsoft.com/office/drawing/2014/main" id="{85CA6106-F6BB-4954-AA5F-FED3354BE7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0" name="TextBox 129">
            <a:hlinkClick r:id="rId5"/>
            <a:extLst>
              <a:ext uri="{FF2B5EF4-FFF2-40B4-BE49-F238E27FC236}">
                <a16:creationId xmlns:a16="http://schemas.microsoft.com/office/drawing/2014/main" id="{EBC5856C-81C2-4422-B357-A5CADEAD1BC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2" name="그림 131">
            <a:extLst>
              <a:ext uri="{FF2B5EF4-FFF2-40B4-BE49-F238E27FC236}">
                <a16:creationId xmlns:a16="http://schemas.microsoft.com/office/drawing/2014/main" id="{E9C885AE-3ACE-400D-A69A-710ED10DBE3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4730323" cy="3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17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그림 개체 틀 4">
            <a:extLst>
              <a:ext uri="{FF2B5EF4-FFF2-40B4-BE49-F238E27FC236}">
                <a16:creationId xmlns:a16="http://schemas.microsoft.com/office/drawing/2014/main" id="{77F9CE7A-95BE-4CC5-A309-ADC690773C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73662" y="1827027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0" name="그림 개체 틀 4">
            <a:extLst>
              <a:ext uri="{FF2B5EF4-FFF2-40B4-BE49-F238E27FC236}">
                <a16:creationId xmlns:a16="http://schemas.microsoft.com/office/drawing/2014/main" id="{4C1AFECB-2B16-43DB-A24F-A585D256FE9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649740" y="1827027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57402672-9FA6-4093-A8F1-E13C92686B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1" name="TextBox 130">
            <a:hlinkClick r:id="rId5"/>
            <a:extLst>
              <a:ext uri="{FF2B5EF4-FFF2-40B4-BE49-F238E27FC236}">
                <a16:creationId xmlns:a16="http://schemas.microsoft.com/office/drawing/2014/main" id="{6FB28D10-4FCF-4D61-9B57-60BB721914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2" name="그림 131">
            <a:extLst>
              <a:ext uri="{FF2B5EF4-FFF2-40B4-BE49-F238E27FC236}">
                <a16:creationId xmlns:a16="http://schemas.microsoft.com/office/drawing/2014/main" id="{4375A199-69D4-4D57-8082-CAAB1A9D3A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 flipH="1" flipV="1">
            <a:off x="6445504" y="0"/>
            <a:ext cx="5746496" cy="2856163"/>
          </a:xfrm>
          <a:prstGeom prst="rect">
            <a:avLst/>
          </a:prstGeom>
        </p:spPr>
      </p:pic>
      <p:pic>
        <p:nvPicPr>
          <p:cNvPr id="133" name="그림 132">
            <a:extLst>
              <a:ext uri="{FF2B5EF4-FFF2-40B4-BE49-F238E27FC236}">
                <a16:creationId xmlns:a16="http://schemas.microsoft.com/office/drawing/2014/main" id="{C1D11CA4-57E0-486C-8D0A-CE41BFE6184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84976"/>
            <a:ext cx="4502196" cy="21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70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9DB940DE-C7DB-4F1D-B841-D734AA287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9" name="TextBox 128">
            <a:hlinkClick r:id="rId5"/>
            <a:extLst>
              <a:ext uri="{FF2B5EF4-FFF2-40B4-BE49-F238E27FC236}">
                <a16:creationId xmlns:a16="http://schemas.microsoft.com/office/drawing/2014/main" id="{9B0298D1-10D4-4245-9B33-650750FD02C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그림 개체 틀 11">
            <a:extLst>
              <a:ext uri="{FF2B5EF4-FFF2-40B4-BE49-F238E27FC236}">
                <a16:creationId xmlns:a16="http://schemas.microsoft.com/office/drawing/2014/main" id="{FAFE85AB-33E8-471E-8061-32CEF5C0B5F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7" y="8631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2" name="그림 131">
            <a:extLst>
              <a:ext uri="{FF2B5EF4-FFF2-40B4-BE49-F238E27FC236}">
                <a16:creationId xmlns:a16="http://schemas.microsoft.com/office/drawing/2014/main" id="{BB6650A3-2735-450E-BFD0-2618000CA49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64586" y="3520390"/>
            <a:ext cx="4502196" cy="21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92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raphic 3">
            <a:hlinkClick r:id="rId2"/>
            <a:extLst>
              <a:ext uri="{FF2B5EF4-FFF2-40B4-BE49-F238E27FC236}">
                <a16:creationId xmlns:a16="http://schemas.microsoft.com/office/drawing/2014/main" id="{3448AF0D-16FD-4351-849B-E46728EE2E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0" name="TextBox 129">
            <a:hlinkClick r:id="rId5"/>
            <a:extLst>
              <a:ext uri="{FF2B5EF4-FFF2-40B4-BE49-F238E27FC236}">
                <a16:creationId xmlns:a16="http://schemas.microsoft.com/office/drawing/2014/main" id="{3A1FC867-3C85-4D49-98BD-C5954D9311A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그림 개체 틀 5">
            <a:extLst>
              <a:ext uri="{FF2B5EF4-FFF2-40B4-BE49-F238E27FC236}">
                <a16:creationId xmlns:a16="http://schemas.microsoft.com/office/drawing/2014/main" id="{2494CF51-8517-4591-94DC-F1AD10CE947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63497" y="7540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3" name="그림 132">
            <a:extLst>
              <a:ext uri="{FF2B5EF4-FFF2-40B4-BE49-F238E27FC236}">
                <a16:creationId xmlns:a16="http://schemas.microsoft.com/office/drawing/2014/main" id="{9E1FB1E2-4A9B-459D-AF6B-09DF2435187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4730323" cy="3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1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819CF544-76D4-4444-8D3E-EEA576A5C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0" name="TextBox 129">
            <a:hlinkClick r:id="rId5"/>
            <a:extLst>
              <a:ext uri="{FF2B5EF4-FFF2-40B4-BE49-F238E27FC236}">
                <a16:creationId xmlns:a16="http://schemas.microsoft.com/office/drawing/2014/main" id="{42E11895-3F1A-436D-9E6F-4DEEE6CA9A8B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그림 개체 틀 8">
            <a:extLst>
              <a:ext uri="{FF2B5EF4-FFF2-40B4-BE49-F238E27FC236}">
                <a16:creationId xmlns:a16="http://schemas.microsoft.com/office/drawing/2014/main" id="{E47B4019-44BB-413D-8446-D864C68BE38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2" name="그림 131">
            <a:extLst>
              <a:ext uri="{FF2B5EF4-FFF2-40B4-BE49-F238E27FC236}">
                <a16:creationId xmlns:a16="http://schemas.microsoft.com/office/drawing/2014/main" id="{5BA9E77D-8DF8-49AE-A617-62827800D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/>
          <a:stretch/>
        </p:blipFill>
        <p:spPr>
          <a:xfrm flipV="1">
            <a:off x="0" y="3974398"/>
            <a:ext cx="5486400" cy="288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92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A864DFE-39BC-4E24-B6A3-1E4292A7C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73311615-D59D-4629-AA87-45BBD1C3F8D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16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F802F16E-C015-49F2-90D8-CA60516894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187BF370-E9F5-404A-BE73-E3000BD67EBC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raphic 3">
            <a:hlinkClick r:id="rId2"/>
            <a:extLst>
              <a:ext uri="{FF2B5EF4-FFF2-40B4-BE49-F238E27FC236}">
                <a16:creationId xmlns:a16="http://schemas.microsoft.com/office/drawing/2014/main" id="{C73849D1-FBF8-4273-9C4E-20035DB87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7" name="TextBox 96">
            <a:hlinkClick r:id="rId5"/>
            <a:extLst>
              <a:ext uri="{FF2B5EF4-FFF2-40B4-BE49-F238E27FC236}">
                <a16:creationId xmlns:a16="http://schemas.microsoft.com/office/drawing/2014/main" id="{E34C3A75-5BDB-4E4C-B685-B97C3BEF5E3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B2F4684-754C-4E89-B9EE-65C40BD8ED76}"/>
              </a:ext>
            </a:extLst>
          </p:cNvPr>
          <p:cNvGrpSpPr/>
          <p:nvPr userDrawn="1"/>
        </p:nvGrpSpPr>
        <p:grpSpPr>
          <a:xfrm flipH="1">
            <a:off x="-1" y="0"/>
            <a:ext cx="12192001" cy="6858000"/>
            <a:chOff x="-1" y="0"/>
            <a:chExt cx="12192001" cy="6858000"/>
          </a:xfrm>
        </p:grpSpPr>
        <p:pic>
          <p:nvPicPr>
            <p:cNvPr id="102" name="그림 101">
              <a:extLst>
                <a:ext uri="{FF2B5EF4-FFF2-40B4-BE49-F238E27FC236}">
                  <a16:creationId xmlns:a16="http://schemas.microsoft.com/office/drawing/2014/main" id="{F25F3FAC-09AC-46F3-A393-E06C8AF46E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"/>
            <a:stretch/>
          </p:blipFill>
          <p:spPr>
            <a:xfrm>
              <a:off x="-1" y="3475702"/>
              <a:ext cx="6805061" cy="3382298"/>
            </a:xfrm>
            <a:prstGeom prst="rect">
              <a:avLst/>
            </a:prstGeom>
          </p:spPr>
        </p:pic>
        <p:pic>
          <p:nvPicPr>
            <p:cNvPr id="103" name="그림 102">
              <a:extLst>
                <a:ext uri="{FF2B5EF4-FFF2-40B4-BE49-F238E27FC236}">
                  <a16:creationId xmlns:a16="http://schemas.microsoft.com/office/drawing/2014/main" id="{4B8274C1-A2F1-4C01-AC37-ED8CA341F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452" y="4284682"/>
              <a:ext cx="5331548" cy="2573318"/>
            </a:xfrm>
            <a:prstGeom prst="rect">
              <a:avLst/>
            </a:prstGeom>
          </p:spPr>
        </p:pic>
        <p:pic>
          <p:nvPicPr>
            <p:cNvPr id="104" name="그림 103">
              <a:extLst>
                <a:ext uri="{FF2B5EF4-FFF2-40B4-BE49-F238E27FC236}">
                  <a16:creationId xmlns:a16="http://schemas.microsoft.com/office/drawing/2014/main" id="{13B3BE55-B4E1-4A66-AE2B-91740DC4FD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9"/>
            <a:stretch/>
          </p:blipFill>
          <p:spPr>
            <a:xfrm>
              <a:off x="0" y="0"/>
              <a:ext cx="6497053" cy="3414792"/>
            </a:xfrm>
            <a:prstGeom prst="rect">
              <a:avLst/>
            </a:prstGeom>
          </p:spPr>
        </p:pic>
        <p:pic>
          <p:nvPicPr>
            <p:cNvPr id="105" name="그림 104">
              <a:extLst>
                <a:ext uri="{FF2B5EF4-FFF2-40B4-BE49-F238E27FC236}">
                  <a16:creationId xmlns:a16="http://schemas.microsoft.com/office/drawing/2014/main" id="{BDA1144D-EBE7-4BF2-8B0F-26990120AD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301" y="0"/>
              <a:ext cx="5601699" cy="4262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8072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raphic 3">
            <a:hlinkClick r:id="rId2"/>
            <a:extLst>
              <a:ext uri="{FF2B5EF4-FFF2-40B4-BE49-F238E27FC236}">
                <a16:creationId xmlns:a16="http://schemas.microsoft.com/office/drawing/2014/main" id="{C73849D1-FBF8-4273-9C4E-20035DB87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7" name="TextBox 96">
            <a:hlinkClick r:id="rId5"/>
            <a:extLst>
              <a:ext uri="{FF2B5EF4-FFF2-40B4-BE49-F238E27FC236}">
                <a16:creationId xmlns:a16="http://schemas.microsoft.com/office/drawing/2014/main" id="{E34C3A75-5BDB-4E4C-B685-B97C3BEF5E3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B2F4684-754C-4E89-B9EE-65C40BD8ED76}"/>
              </a:ext>
            </a:extLst>
          </p:cNvPr>
          <p:cNvGrpSpPr/>
          <p:nvPr userDrawn="1"/>
        </p:nvGrpSpPr>
        <p:grpSpPr>
          <a:xfrm flipV="1">
            <a:off x="-1" y="0"/>
            <a:ext cx="12192001" cy="6858000"/>
            <a:chOff x="-1" y="0"/>
            <a:chExt cx="12192001" cy="6858000"/>
          </a:xfrm>
        </p:grpSpPr>
        <p:pic>
          <p:nvPicPr>
            <p:cNvPr id="102" name="그림 101">
              <a:extLst>
                <a:ext uri="{FF2B5EF4-FFF2-40B4-BE49-F238E27FC236}">
                  <a16:creationId xmlns:a16="http://schemas.microsoft.com/office/drawing/2014/main" id="{F25F3FAC-09AC-46F3-A393-E06C8AF46E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"/>
            <a:stretch/>
          </p:blipFill>
          <p:spPr>
            <a:xfrm>
              <a:off x="-1" y="3475702"/>
              <a:ext cx="6805061" cy="3382298"/>
            </a:xfrm>
            <a:prstGeom prst="rect">
              <a:avLst/>
            </a:prstGeom>
          </p:spPr>
        </p:pic>
        <p:pic>
          <p:nvPicPr>
            <p:cNvPr id="103" name="그림 102">
              <a:extLst>
                <a:ext uri="{FF2B5EF4-FFF2-40B4-BE49-F238E27FC236}">
                  <a16:creationId xmlns:a16="http://schemas.microsoft.com/office/drawing/2014/main" id="{4B8274C1-A2F1-4C01-AC37-ED8CA341F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452" y="4284682"/>
              <a:ext cx="5331548" cy="2573318"/>
            </a:xfrm>
            <a:prstGeom prst="rect">
              <a:avLst/>
            </a:prstGeom>
          </p:spPr>
        </p:pic>
        <p:pic>
          <p:nvPicPr>
            <p:cNvPr id="104" name="그림 103">
              <a:extLst>
                <a:ext uri="{FF2B5EF4-FFF2-40B4-BE49-F238E27FC236}">
                  <a16:creationId xmlns:a16="http://schemas.microsoft.com/office/drawing/2014/main" id="{13B3BE55-B4E1-4A66-AE2B-91740DC4FD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9"/>
            <a:stretch/>
          </p:blipFill>
          <p:spPr>
            <a:xfrm>
              <a:off x="0" y="0"/>
              <a:ext cx="6497053" cy="3414792"/>
            </a:xfrm>
            <a:prstGeom prst="rect">
              <a:avLst/>
            </a:prstGeom>
          </p:spPr>
        </p:pic>
        <p:pic>
          <p:nvPicPr>
            <p:cNvPr id="105" name="그림 104">
              <a:extLst>
                <a:ext uri="{FF2B5EF4-FFF2-40B4-BE49-F238E27FC236}">
                  <a16:creationId xmlns:a16="http://schemas.microsoft.com/office/drawing/2014/main" id="{BDA1144D-EBE7-4BF2-8B0F-26990120AD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301" y="0"/>
              <a:ext cx="5601699" cy="4262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661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raphic 3">
            <a:hlinkClick r:id="rId2"/>
            <a:extLst>
              <a:ext uri="{FF2B5EF4-FFF2-40B4-BE49-F238E27FC236}">
                <a16:creationId xmlns:a16="http://schemas.microsoft.com/office/drawing/2014/main" id="{C73849D1-FBF8-4273-9C4E-20035DB87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7" name="TextBox 96">
            <a:hlinkClick r:id="rId5"/>
            <a:extLst>
              <a:ext uri="{FF2B5EF4-FFF2-40B4-BE49-F238E27FC236}">
                <a16:creationId xmlns:a16="http://schemas.microsoft.com/office/drawing/2014/main" id="{E34C3A75-5BDB-4E4C-B685-B97C3BEF5E3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B2F4684-754C-4E89-B9EE-65C40BD8ED76}"/>
              </a:ext>
            </a:extLst>
          </p:cNvPr>
          <p:cNvGrpSpPr/>
          <p:nvPr userDrawn="1"/>
        </p:nvGrpSpPr>
        <p:grpSpPr>
          <a:xfrm flipH="1" flipV="1">
            <a:off x="-1" y="0"/>
            <a:ext cx="12192001" cy="6858000"/>
            <a:chOff x="-1" y="0"/>
            <a:chExt cx="12192001" cy="6858000"/>
          </a:xfrm>
        </p:grpSpPr>
        <p:pic>
          <p:nvPicPr>
            <p:cNvPr id="102" name="그림 101">
              <a:extLst>
                <a:ext uri="{FF2B5EF4-FFF2-40B4-BE49-F238E27FC236}">
                  <a16:creationId xmlns:a16="http://schemas.microsoft.com/office/drawing/2014/main" id="{F25F3FAC-09AC-46F3-A393-E06C8AF46E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"/>
            <a:stretch/>
          </p:blipFill>
          <p:spPr>
            <a:xfrm>
              <a:off x="-1" y="3475702"/>
              <a:ext cx="6805061" cy="3382298"/>
            </a:xfrm>
            <a:prstGeom prst="rect">
              <a:avLst/>
            </a:prstGeom>
          </p:spPr>
        </p:pic>
        <p:pic>
          <p:nvPicPr>
            <p:cNvPr id="103" name="그림 102">
              <a:extLst>
                <a:ext uri="{FF2B5EF4-FFF2-40B4-BE49-F238E27FC236}">
                  <a16:creationId xmlns:a16="http://schemas.microsoft.com/office/drawing/2014/main" id="{4B8274C1-A2F1-4C01-AC37-ED8CA341F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452" y="4284682"/>
              <a:ext cx="5331548" cy="2573318"/>
            </a:xfrm>
            <a:prstGeom prst="rect">
              <a:avLst/>
            </a:prstGeom>
          </p:spPr>
        </p:pic>
        <p:pic>
          <p:nvPicPr>
            <p:cNvPr id="104" name="그림 103">
              <a:extLst>
                <a:ext uri="{FF2B5EF4-FFF2-40B4-BE49-F238E27FC236}">
                  <a16:creationId xmlns:a16="http://schemas.microsoft.com/office/drawing/2014/main" id="{13B3BE55-B4E1-4A66-AE2B-91740DC4FD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9"/>
            <a:stretch/>
          </p:blipFill>
          <p:spPr>
            <a:xfrm>
              <a:off x="0" y="0"/>
              <a:ext cx="6497053" cy="3414792"/>
            </a:xfrm>
            <a:prstGeom prst="rect">
              <a:avLst/>
            </a:prstGeom>
          </p:spPr>
        </p:pic>
        <p:pic>
          <p:nvPicPr>
            <p:cNvPr id="105" name="그림 104">
              <a:extLst>
                <a:ext uri="{FF2B5EF4-FFF2-40B4-BE49-F238E27FC236}">
                  <a16:creationId xmlns:a16="http://schemas.microsoft.com/office/drawing/2014/main" id="{BDA1144D-EBE7-4BF2-8B0F-26990120AD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301" y="0"/>
              <a:ext cx="5601699" cy="4262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789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5B46FEC4-3D85-4B4E-851E-632FAA988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9" name="TextBox 128">
            <a:hlinkClick r:id="rId5"/>
            <a:extLst>
              <a:ext uri="{FF2B5EF4-FFF2-40B4-BE49-F238E27FC236}">
                <a16:creationId xmlns:a16="http://schemas.microsoft.com/office/drawing/2014/main" id="{C931564B-9D65-4493-80A5-A3C6580A632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" name="그림 129">
            <a:extLst>
              <a:ext uri="{FF2B5EF4-FFF2-40B4-BE49-F238E27FC236}">
                <a16:creationId xmlns:a16="http://schemas.microsoft.com/office/drawing/2014/main" id="{9099CB26-C178-4639-A626-57DFE0A267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 flipH="1">
            <a:off x="6445504" y="4001837"/>
            <a:ext cx="5746496" cy="2856163"/>
          </a:xfrm>
          <a:prstGeom prst="rect">
            <a:avLst/>
          </a:prstGeom>
        </p:spPr>
      </p:pic>
      <p:pic>
        <p:nvPicPr>
          <p:cNvPr id="132" name="그림 131">
            <a:extLst>
              <a:ext uri="{FF2B5EF4-FFF2-40B4-BE49-F238E27FC236}">
                <a16:creationId xmlns:a16="http://schemas.microsoft.com/office/drawing/2014/main" id="{B71ABDF9-D209-42D7-BBE2-4BEEE95445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/>
          <a:stretch/>
        </p:blipFill>
        <p:spPr>
          <a:xfrm>
            <a:off x="0" y="0"/>
            <a:ext cx="5486400" cy="288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14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B8BE740F-D719-4C81-A756-BA5741E8E0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0" name="TextBox 129">
            <a:hlinkClick r:id="rId5"/>
            <a:extLst>
              <a:ext uri="{FF2B5EF4-FFF2-40B4-BE49-F238E27FC236}">
                <a16:creationId xmlns:a16="http://schemas.microsoft.com/office/drawing/2014/main" id="{FC0C9476-BE8D-431B-A54F-026489994B9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1" name="그림 130">
            <a:extLst>
              <a:ext uri="{FF2B5EF4-FFF2-40B4-BE49-F238E27FC236}">
                <a16:creationId xmlns:a16="http://schemas.microsoft.com/office/drawing/2014/main" id="{BCC66A97-7E85-4FAD-ADEC-9DF232AA7B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 flipH="1" flipV="1">
            <a:off x="6445504" y="0"/>
            <a:ext cx="5746496" cy="2856163"/>
          </a:xfrm>
          <a:prstGeom prst="rect">
            <a:avLst/>
          </a:prstGeom>
        </p:spPr>
      </p:pic>
      <p:pic>
        <p:nvPicPr>
          <p:cNvPr id="133" name="그림 132">
            <a:extLst>
              <a:ext uri="{FF2B5EF4-FFF2-40B4-BE49-F238E27FC236}">
                <a16:creationId xmlns:a16="http://schemas.microsoft.com/office/drawing/2014/main" id="{9C996E03-82EA-453C-BDCC-D71F2B5243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3258561"/>
            <a:ext cx="4730323" cy="3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06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DBB8DB75-C72B-44CC-B8D4-A16DDC0F15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9" name="TextBox 128">
            <a:hlinkClick r:id="rId5"/>
            <a:extLst>
              <a:ext uri="{FF2B5EF4-FFF2-40B4-BE49-F238E27FC236}">
                <a16:creationId xmlns:a16="http://schemas.microsoft.com/office/drawing/2014/main" id="{071A7D08-37B6-493B-A736-A9F3CF9D2F87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" name="그림 129">
            <a:extLst>
              <a:ext uri="{FF2B5EF4-FFF2-40B4-BE49-F238E27FC236}">
                <a16:creationId xmlns:a16="http://schemas.microsoft.com/office/drawing/2014/main" id="{ED0107F6-8B04-42C6-BF4B-BEF625AA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/>
          <a:stretch/>
        </p:blipFill>
        <p:spPr>
          <a:xfrm rot="10800000">
            <a:off x="6705600" y="3974398"/>
            <a:ext cx="5486400" cy="2883602"/>
          </a:xfrm>
          <a:prstGeom prst="rect">
            <a:avLst/>
          </a:prstGeom>
        </p:spPr>
      </p:pic>
      <p:pic>
        <p:nvPicPr>
          <p:cNvPr id="131" name="그림 130">
            <a:extLst>
              <a:ext uri="{FF2B5EF4-FFF2-40B4-BE49-F238E27FC236}">
                <a16:creationId xmlns:a16="http://schemas.microsoft.com/office/drawing/2014/main" id="{3421E631-D334-450C-B862-FE624E4CAB4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65442" y="565443"/>
            <a:ext cx="4730323" cy="3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9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raphic 3">
            <a:hlinkClick r:id="rId2"/>
            <a:extLst>
              <a:ext uri="{FF2B5EF4-FFF2-40B4-BE49-F238E27FC236}">
                <a16:creationId xmlns:a16="http://schemas.microsoft.com/office/drawing/2014/main" id="{A4C71389-7A02-4F68-AA1B-EF9A06CC6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81" name="TextBox 80">
            <a:hlinkClick r:id="rId5"/>
            <a:extLst>
              <a:ext uri="{FF2B5EF4-FFF2-40B4-BE49-F238E27FC236}">
                <a16:creationId xmlns:a16="http://schemas.microsoft.com/office/drawing/2014/main" id="{24D06267-3CD9-4ECD-90EA-40424ACFFE2B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9" name="그림 128">
            <a:extLst>
              <a:ext uri="{FF2B5EF4-FFF2-40B4-BE49-F238E27FC236}">
                <a16:creationId xmlns:a16="http://schemas.microsoft.com/office/drawing/2014/main" id="{22896B65-D581-43EF-A652-ACD97598E8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 flipV="1">
            <a:off x="0" y="0"/>
            <a:ext cx="5746496" cy="2856163"/>
          </a:xfrm>
          <a:prstGeom prst="rect">
            <a:avLst/>
          </a:prstGeom>
        </p:spPr>
      </p:pic>
      <p:pic>
        <p:nvPicPr>
          <p:cNvPr id="130" name="그림 129">
            <a:extLst>
              <a:ext uri="{FF2B5EF4-FFF2-40B4-BE49-F238E27FC236}">
                <a16:creationId xmlns:a16="http://schemas.microsoft.com/office/drawing/2014/main" id="{38BF5181-387E-42CC-89A7-12DB71C70CE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04" y="4684976"/>
            <a:ext cx="4502196" cy="21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35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F5BFBEA9-9D1E-404C-AAD0-507E95EAB5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9" name="TextBox 128">
            <a:hlinkClick r:id="rId5"/>
            <a:extLst>
              <a:ext uri="{FF2B5EF4-FFF2-40B4-BE49-F238E27FC236}">
                <a16:creationId xmlns:a16="http://schemas.microsoft.com/office/drawing/2014/main" id="{6911CC9B-C10D-43E7-A982-3731C2FAF22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" name="그림 129">
            <a:extLst>
              <a:ext uri="{FF2B5EF4-FFF2-40B4-BE49-F238E27FC236}">
                <a16:creationId xmlns:a16="http://schemas.microsoft.com/office/drawing/2014/main" id="{BACDD45B-2021-495E-A17F-AE97C0F8C9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/>
          <a:stretch/>
        </p:blipFill>
        <p:spPr>
          <a:xfrm flipV="1">
            <a:off x="0" y="3974398"/>
            <a:ext cx="5486400" cy="2883602"/>
          </a:xfrm>
          <a:prstGeom prst="rect">
            <a:avLst/>
          </a:prstGeom>
        </p:spPr>
      </p:pic>
      <p:pic>
        <p:nvPicPr>
          <p:cNvPr id="131" name="그림 130">
            <a:extLst>
              <a:ext uri="{FF2B5EF4-FFF2-40B4-BE49-F238E27FC236}">
                <a16:creationId xmlns:a16="http://schemas.microsoft.com/office/drawing/2014/main" id="{8FF64FBF-197F-401D-99B6-6E5E23D9A42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77" y="0"/>
            <a:ext cx="4730323" cy="3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67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D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0A90535-A343-4B1F-B20A-EC4A275AD14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7" y="116678"/>
            <a:ext cx="11311466" cy="662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701" r:id="rId2"/>
    <p:sldLayoutId id="2147483702" r:id="rId3"/>
    <p:sldLayoutId id="2147483703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687" r:id="rId18"/>
    <p:sldLayoutId id="2147483664" r:id="rId19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B93D542-C15A-4E1D-A22A-26FAA23A00CC}"/>
              </a:ext>
            </a:extLst>
          </p:cNvPr>
          <p:cNvSpPr txBox="1"/>
          <p:nvPr/>
        </p:nvSpPr>
        <p:spPr>
          <a:xfrm>
            <a:off x="2409370" y="1538665"/>
            <a:ext cx="81886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The Little Drummer Boy</a:t>
            </a:r>
            <a:endParaRPr lang="ko-KR" altLang="en-US" sz="8000" dirty="0">
              <a:solidFill>
                <a:srgbClr val="EEAA3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E6841C71-6888-4BBF-BC74-0306F34D0AFA}"/>
              </a:ext>
            </a:extLst>
          </p:cNvPr>
          <p:cNvSpPr/>
          <p:nvPr/>
        </p:nvSpPr>
        <p:spPr>
          <a:xfrm>
            <a:off x="4100286" y="4317135"/>
            <a:ext cx="3991428" cy="869462"/>
          </a:xfrm>
          <a:prstGeom prst="roundRect">
            <a:avLst>
              <a:gd name="adj" fmla="val 50000"/>
            </a:avLst>
          </a:prstGeom>
          <a:solidFill>
            <a:srgbClr val="FF2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</a:rPr>
              <a:t>Track 15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EB332E2-8D55-E7B1-AD60-9A92A97B1D95}"/>
              </a:ext>
            </a:extLst>
          </p:cNvPr>
          <p:cNvSpPr txBox="1"/>
          <p:nvPr/>
        </p:nvSpPr>
        <p:spPr>
          <a:xfrm>
            <a:off x="1064301" y="1451654"/>
            <a:ext cx="1112769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Come they told me, pa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ra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pa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A newborn King to see, pa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ra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pa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Our finest gifts we bring, pa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ra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pa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To lay before the King, pa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ra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pa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Ra pa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ra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pa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So to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honour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him, pa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ra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pa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When we come. </a:t>
            </a:r>
          </a:p>
          <a:p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61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EB332E2-8D55-E7B1-AD60-9A92A97B1D95}"/>
              </a:ext>
            </a:extLst>
          </p:cNvPr>
          <p:cNvSpPr txBox="1"/>
          <p:nvPr/>
        </p:nvSpPr>
        <p:spPr>
          <a:xfrm>
            <a:off x="1064301" y="1451654"/>
            <a:ext cx="1112769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Little baby, pa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ra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pa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I am a baby boy too, pa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ra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pa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I have no gift to bring, pa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ra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pa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That’s fit to give the King, pa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ra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pa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Ra pa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ra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pa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Shall I play for you, pa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ra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pa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On my drum? </a:t>
            </a:r>
          </a:p>
          <a:p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139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EB332E2-8D55-E7B1-AD60-9A92A97B1D95}"/>
              </a:ext>
            </a:extLst>
          </p:cNvPr>
          <p:cNvSpPr txBox="1"/>
          <p:nvPr/>
        </p:nvSpPr>
        <p:spPr>
          <a:xfrm>
            <a:off x="1109272" y="1451654"/>
            <a:ext cx="117872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Mary nodded, pa </a:t>
            </a:r>
            <a:r>
              <a:rPr lang="en-US" sz="3200" dirty="0" err="1">
                <a:solidFill>
                  <a:schemeClr val="bg1">
                    <a:lumMod val="95000"/>
                  </a:schemeClr>
                </a:solidFill>
              </a:rPr>
              <a:t>ra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 pa </a:t>
            </a:r>
            <a:r>
              <a:rPr lang="en-US" sz="32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The ox and the lamb kept time, pa </a:t>
            </a:r>
            <a:r>
              <a:rPr lang="en-US" sz="3200" dirty="0" err="1">
                <a:solidFill>
                  <a:schemeClr val="bg1">
                    <a:lumMod val="95000"/>
                  </a:schemeClr>
                </a:solidFill>
              </a:rPr>
              <a:t>ra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 pa </a:t>
            </a:r>
            <a:r>
              <a:rPr lang="en-US" sz="32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I played my drum for Him, pa </a:t>
            </a:r>
            <a:r>
              <a:rPr lang="en-US" sz="3200" dirty="0" err="1">
                <a:solidFill>
                  <a:schemeClr val="bg1">
                    <a:lumMod val="95000"/>
                  </a:schemeClr>
                </a:solidFill>
              </a:rPr>
              <a:t>ra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 pa </a:t>
            </a:r>
            <a:r>
              <a:rPr lang="en-US" sz="32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I played my best for Him, pa </a:t>
            </a:r>
            <a:r>
              <a:rPr lang="en-US" sz="3200" dirty="0" err="1">
                <a:solidFill>
                  <a:schemeClr val="bg1">
                    <a:lumMod val="95000"/>
                  </a:schemeClr>
                </a:solidFill>
              </a:rPr>
              <a:t>ra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 pa </a:t>
            </a:r>
            <a:r>
              <a:rPr lang="en-US" sz="32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Ra pa </a:t>
            </a:r>
            <a:r>
              <a:rPr lang="en-US" sz="32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bg1">
                    <a:lumMod val="95000"/>
                  </a:schemeClr>
                </a:solidFill>
              </a:rPr>
              <a:t>ra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 pa </a:t>
            </a:r>
            <a:r>
              <a:rPr lang="en-US" sz="32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Then he smiled at me, pa </a:t>
            </a:r>
            <a:r>
              <a:rPr lang="en-US" sz="3200" dirty="0" err="1">
                <a:solidFill>
                  <a:schemeClr val="bg1">
                    <a:lumMod val="95000"/>
                  </a:schemeClr>
                </a:solidFill>
              </a:rPr>
              <a:t>ra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 pa </a:t>
            </a:r>
            <a:r>
              <a:rPr lang="en-US" sz="32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95000"/>
                  </a:schemeClr>
                </a:solidFill>
              </a:rPr>
              <a:t>pum</a:t>
            </a:r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, </a:t>
            </a: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Me and my drum. </a:t>
            </a:r>
          </a:p>
          <a:p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373583"/>
      </p:ext>
    </p:extLst>
  </p:cSld>
  <p:clrMapOvr>
    <a:masterClrMapping/>
  </p:clrMapOvr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rkshire Swash - Montserrat Light">
      <a:majorFont>
        <a:latin typeface="Berkshire Swash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dirty="0" smtClean="0">
            <a:solidFill>
              <a:srgbClr val="FF2F46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25219536BA6441AACFA827FD7EDDE6" ma:contentTypeVersion="16" ma:contentTypeDescription="Create a new document." ma:contentTypeScope="" ma:versionID="18f64fb203261da2673ab042bc1a34f2">
  <xsd:schema xmlns:xsd="http://www.w3.org/2001/XMLSchema" xmlns:xs="http://www.w3.org/2001/XMLSchema" xmlns:p="http://schemas.microsoft.com/office/2006/metadata/properties" xmlns:ns2="561fd77f-73ec-4bd6-a910-e5ecd36416f0" xmlns:ns3="8125386d-0915-4ef5-be8c-83385beba7eb" targetNamespace="http://schemas.microsoft.com/office/2006/metadata/properties" ma:root="true" ma:fieldsID="b24704ee8d36dd55821947630cb7ff3e" ns2:_="" ns3:_="">
    <xsd:import namespace="561fd77f-73ec-4bd6-a910-e5ecd36416f0"/>
    <xsd:import namespace="8125386d-0915-4ef5-be8c-83385beba7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1fd77f-73ec-4bd6-a910-e5ecd36416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2643ba8-488a-4705-bc18-9e0b2ddaec4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25386d-0915-4ef5-be8c-83385beba7e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d00d063-26de-4595-8a64-deff42e2fdb5}" ma:internalName="TaxCatchAll" ma:showField="CatchAllData" ma:web="8125386d-0915-4ef5-be8c-83385beba7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61fd77f-73ec-4bd6-a910-e5ecd36416f0">
      <Terms xmlns="http://schemas.microsoft.com/office/infopath/2007/PartnerControls"/>
    </lcf76f155ced4ddcb4097134ff3c332f>
    <TaxCatchAll xmlns="8125386d-0915-4ef5-be8c-83385beba7eb" xsi:nil="true"/>
  </documentManagement>
</p:properties>
</file>

<file path=customXml/itemProps1.xml><?xml version="1.0" encoding="utf-8"?>
<ds:datastoreItem xmlns:ds="http://schemas.openxmlformats.org/officeDocument/2006/customXml" ds:itemID="{830684B7-4DF3-4EC0-BE00-1D74749AE80D}"/>
</file>

<file path=customXml/itemProps2.xml><?xml version="1.0" encoding="utf-8"?>
<ds:datastoreItem xmlns:ds="http://schemas.openxmlformats.org/officeDocument/2006/customXml" ds:itemID="{E20B7379-97DD-4409-B40B-D7BED74BAC45}"/>
</file>

<file path=customXml/itemProps3.xml><?xml version="1.0" encoding="utf-8"?>
<ds:datastoreItem xmlns:ds="http://schemas.openxmlformats.org/officeDocument/2006/customXml" ds:itemID="{68FD113F-BA8E-4D8C-BCF5-96A3D45614A4}"/>
</file>

<file path=docProps/app.xml><?xml version="1.0" encoding="utf-8"?>
<Properties xmlns="http://schemas.openxmlformats.org/officeDocument/2006/extended-properties" xmlns:vt="http://schemas.openxmlformats.org/officeDocument/2006/docPropsVTypes">
  <TotalTime>3549</TotalTime>
  <Words>228</Words>
  <Application>Microsoft Office PowerPoint</Application>
  <PresentationFormat>Widescreen</PresentationFormat>
  <Paragraphs>23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Montserrat Light</vt:lpstr>
      <vt:lpstr>Berkshire Swash</vt:lpstr>
      <vt:lpstr>Arial</vt:lpstr>
      <vt:lpstr>맑은 고딕</vt:lpstr>
      <vt:lpstr>PPTMON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Head - Woodton Primary</cp:lastModifiedBy>
  <cp:revision>265</cp:revision>
  <dcterms:created xsi:type="dcterms:W3CDTF">2019-04-06T05:20:47Z</dcterms:created>
  <dcterms:modified xsi:type="dcterms:W3CDTF">2022-11-06T20:44:57Z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0x0101007D25219536BA6441AACFA827FD7EDDE6</vt:lpwstr>
  </property>
</Properties>
</file>