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7" r:id="rId2"/>
    <p:sldId id="463" r:id="rId3"/>
    <p:sldId id="459" r:id="rId4"/>
    <p:sldId id="468" r:id="rId5"/>
    <p:sldId id="464" r:id="rId6"/>
    <p:sldId id="469" r:id="rId7"/>
    <p:sldId id="465" r:id="rId8"/>
    <p:sldId id="470" r:id="rId9"/>
    <p:sldId id="466" r:id="rId10"/>
    <p:sldId id="471" r:id="rId11"/>
    <p:sldId id="467" r:id="rId12"/>
  </p:sldIdLst>
  <p:sldSz cx="12192000" cy="6858000"/>
  <p:notesSz cx="6858000" cy="9144000"/>
  <p:embeddedFontLst>
    <p:embeddedFont>
      <p:font typeface="맑은 고딕" panose="020B0503020000020004" pitchFamily="34" charset="-127"/>
      <p:regular r:id="rId15"/>
      <p:bold r:id="rId16"/>
    </p:embeddedFont>
    <p:embeddedFont>
      <p:font typeface="Berkshire Swash" panose="020B0604020202020204" charset="0"/>
      <p:regular r:id="rId17"/>
    </p:embeddedFont>
    <p:embeddedFont>
      <p:font typeface="Montserrat Light" panose="00000400000000000000" pitchFamily="2" charset="0"/>
      <p:regular r:id="rId18"/>
      <p:italic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46"/>
    <a:srgbClr val="00524A"/>
    <a:srgbClr val="FFEAC2"/>
    <a:srgbClr val="85837B"/>
    <a:srgbClr val="0A1D35"/>
    <a:srgbClr val="1D2F59"/>
    <a:srgbClr val="005C30"/>
    <a:srgbClr val="E50E0E"/>
    <a:srgbClr val="007F42"/>
    <a:srgbClr val="EEA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 - Woodton Primary" userId="60c9cefc-00c4-4113-9f79-4ce9bc408efb" providerId="ADAL" clId="{ACD60E21-707A-4C31-907A-D92B7CE952F3}"/>
    <pc:docChg chg="custSel addSld delSld modSld sldOrd">
      <pc:chgData name="Head - Woodton Primary" userId="60c9cefc-00c4-4113-9f79-4ce9bc408efb" providerId="ADAL" clId="{ACD60E21-707A-4C31-907A-D92B7CE952F3}" dt="2022-11-04T20:44:20.189" v="1041" actId="1076"/>
      <pc:docMkLst>
        <pc:docMk/>
      </pc:docMkLst>
      <pc:sldChg chg="modSp mod">
        <pc:chgData name="Head - Woodton Primary" userId="60c9cefc-00c4-4113-9f79-4ce9bc408efb" providerId="ADAL" clId="{ACD60E21-707A-4C31-907A-D92B7CE952F3}" dt="2022-11-04T20:33:09.541" v="18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ACD60E21-707A-4C31-907A-D92B7CE952F3}" dt="2022-11-04T20:33:09.541" v="18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ACD60E21-707A-4C31-907A-D92B7CE952F3}" dt="2022-11-04T20:32:51.907" v="16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del mod">
        <pc:chgData name="Head - Woodton Primary" userId="60c9cefc-00c4-4113-9f79-4ce9bc408efb" providerId="ADAL" clId="{ACD60E21-707A-4C31-907A-D92B7CE952F3}" dt="2022-11-04T20:35:20.448" v="147" actId="47"/>
        <pc:sldMkLst>
          <pc:docMk/>
          <pc:sldMk cId="2842761407" sldId="457"/>
        </pc:sldMkLst>
        <pc:spChg chg="mod">
          <ac:chgData name="Head - Woodton Primary" userId="60c9cefc-00c4-4113-9f79-4ce9bc408efb" providerId="ADAL" clId="{ACD60E21-707A-4C31-907A-D92B7CE952F3}" dt="2022-11-04T20:34:01.199" v="141" actId="20577"/>
          <ac:spMkLst>
            <pc:docMk/>
            <pc:sldMk cId="2842761407" sldId="457"/>
            <ac:spMk id="9" creationId="{9EB332E2-8D55-E7B1-AD60-9A92A97B1D95}"/>
          </ac:spMkLst>
        </pc:spChg>
      </pc:sldChg>
      <pc:sldChg chg="modSp mod">
        <pc:chgData name="Head - Woodton Primary" userId="60c9cefc-00c4-4113-9f79-4ce9bc408efb" providerId="ADAL" clId="{ACD60E21-707A-4C31-907A-D92B7CE952F3}" dt="2022-11-04T20:37:36.517" v="417" actId="1076"/>
        <pc:sldMkLst>
          <pc:docMk/>
          <pc:sldMk cId="3032978088" sldId="459"/>
        </pc:sldMkLst>
        <pc:spChg chg="mod">
          <ac:chgData name="Head - Woodton Primary" userId="60c9cefc-00c4-4113-9f79-4ce9bc408efb" providerId="ADAL" clId="{ACD60E21-707A-4C31-907A-D92B7CE952F3}" dt="2022-11-04T20:37:36.517" v="417" actId="1076"/>
          <ac:spMkLst>
            <pc:docMk/>
            <pc:sldMk cId="3032978088" sldId="459"/>
            <ac:spMk id="5" creationId="{A9AA1583-1E44-1413-69A9-B834EC037573}"/>
          </ac:spMkLst>
        </pc:spChg>
      </pc:sldChg>
      <pc:sldChg chg="del">
        <pc:chgData name="Head - Woodton Primary" userId="60c9cefc-00c4-4113-9f79-4ce9bc408efb" providerId="ADAL" clId="{ACD60E21-707A-4C31-907A-D92B7CE952F3}" dt="2022-11-04T20:37:39.411" v="418" actId="47"/>
        <pc:sldMkLst>
          <pc:docMk/>
          <pc:sldMk cId="10533140" sldId="460"/>
        </pc:sldMkLst>
      </pc:sldChg>
      <pc:sldChg chg="del">
        <pc:chgData name="Head - Woodton Primary" userId="60c9cefc-00c4-4113-9f79-4ce9bc408efb" providerId="ADAL" clId="{ACD60E21-707A-4C31-907A-D92B7CE952F3}" dt="2022-11-04T20:37:40.732" v="420" actId="47"/>
        <pc:sldMkLst>
          <pc:docMk/>
          <pc:sldMk cId="2269839514" sldId="461"/>
        </pc:sldMkLst>
      </pc:sldChg>
      <pc:sldChg chg="del">
        <pc:chgData name="Head - Woodton Primary" userId="60c9cefc-00c4-4113-9f79-4ce9bc408efb" providerId="ADAL" clId="{ACD60E21-707A-4C31-907A-D92B7CE952F3}" dt="2022-11-04T20:37:42.050" v="422" actId="47"/>
        <pc:sldMkLst>
          <pc:docMk/>
          <pc:sldMk cId="3604889342" sldId="462"/>
        </pc:sldMkLst>
      </pc:sldChg>
      <pc:sldChg chg="modSp mod ord">
        <pc:chgData name="Head - Woodton Primary" userId="60c9cefc-00c4-4113-9f79-4ce9bc408efb" providerId="ADAL" clId="{ACD60E21-707A-4C31-907A-D92B7CE952F3}" dt="2022-11-04T20:35:22.814" v="149"/>
        <pc:sldMkLst>
          <pc:docMk/>
          <pc:sldMk cId="3339698890" sldId="463"/>
        </pc:sldMkLst>
        <pc:spChg chg="mod">
          <ac:chgData name="Head - Woodton Primary" userId="60c9cefc-00c4-4113-9f79-4ce9bc408efb" providerId="ADAL" clId="{ACD60E21-707A-4C31-907A-D92B7CE952F3}" dt="2022-11-04T20:34:58.859" v="146" actId="404"/>
          <ac:spMkLst>
            <pc:docMk/>
            <pc:sldMk cId="3339698890" sldId="463"/>
            <ac:spMk id="9" creationId="{9EB332E2-8D55-E7B1-AD60-9A92A97B1D95}"/>
          </ac:spMkLst>
        </pc:spChg>
      </pc:sldChg>
      <pc:sldChg chg="add">
        <pc:chgData name="Head - Woodton Primary" userId="60c9cefc-00c4-4113-9f79-4ce9bc408efb" providerId="ADAL" clId="{ACD60E21-707A-4C31-907A-D92B7CE952F3}" dt="2022-11-04T20:37:45.724" v="423" actId="2890"/>
        <pc:sldMkLst>
          <pc:docMk/>
          <pc:sldMk cId="747598413" sldId="464"/>
        </pc:sldMkLst>
      </pc:sldChg>
      <pc:sldChg chg="del">
        <pc:chgData name="Head - Woodton Primary" userId="60c9cefc-00c4-4113-9f79-4ce9bc408efb" providerId="ADAL" clId="{ACD60E21-707A-4C31-907A-D92B7CE952F3}" dt="2022-11-04T20:37:40.091" v="419" actId="47"/>
        <pc:sldMkLst>
          <pc:docMk/>
          <pc:sldMk cId="3581955332" sldId="464"/>
        </pc:sldMkLst>
      </pc:sldChg>
      <pc:sldChg chg="addSp modSp add mod">
        <pc:chgData name="Head - Woodton Primary" userId="60c9cefc-00c4-4113-9f79-4ce9bc408efb" providerId="ADAL" clId="{ACD60E21-707A-4C31-907A-D92B7CE952F3}" dt="2022-11-04T20:44:20.189" v="1041" actId="1076"/>
        <pc:sldMkLst>
          <pc:docMk/>
          <pc:sldMk cId="1056950441" sldId="465"/>
        </pc:sldMkLst>
        <pc:spChg chg="add mod">
          <ac:chgData name="Head - Woodton Primary" userId="60c9cefc-00c4-4113-9f79-4ce9bc408efb" providerId="ADAL" clId="{ACD60E21-707A-4C31-907A-D92B7CE952F3}" dt="2022-11-04T20:44:20.189" v="1041" actId="1076"/>
          <ac:spMkLst>
            <pc:docMk/>
            <pc:sldMk cId="1056950441" sldId="465"/>
            <ac:spMk id="2" creationId="{79DA4638-75D5-F58B-06E6-0D0C0B9A671C}"/>
          </ac:spMkLst>
        </pc:spChg>
        <pc:spChg chg="mod">
          <ac:chgData name="Head - Woodton Primary" userId="60c9cefc-00c4-4113-9f79-4ce9bc408efb" providerId="ADAL" clId="{ACD60E21-707A-4C31-907A-D92B7CE952F3}" dt="2022-11-04T20:44:16.487" v="1040" actId="403"/>
          <ac:spMkLst>
            <pc:docMk/>
            <pc:sldMk cId="1056950441" sldId="465"/>
            <ac:spMk id="5" creationId="{A9AA1583-1E44-1413-69A9-B834EC037573}"/>
          </ac:spMkLst>
        </pc:spChg>
        <pc:spChg chg="mod">
          <ac:chgData name="Head - Woodton Primary" userId="60c9cefc-00c4-4113-9f79-4ce9bc408efb" providerId="ADAL" clId="{ACD60E21-707A-4C31-907A-D92B7CE952F3}" dt="2022-11-04T20:43:30.320" v="973" actId="1076"/>
          <ac:spMkLst>
            <pc:docMk/>
            <pc:sldMk cId="1056950441" sldId="465"/>
            <ac:spMk id="6" creationId="{C4589211-1656-F7C0-6CAF-69D6375B2E71}"/>
          </ac:spMkLst>
        </pc:spChg>
      </pc:sldChg>
      <pc:sldChg chg="del">
        <pc:chgData name="Head - Woodton Primary" userId="60c9cefc-00c4-4113-9f79-4ce9bc408efb" providerId="ADAL" clId="{ACD60E21-707A-4C31-907A-D92B7CE952F3}" dt="2022-11-04T20:37:41.376" v="421" actId="47"/>
        <pc:sldMkLst>
          <pc:docMk/>
          <pc:sldMk cId="1152216413" sldId="465"/>
        </pc:sldMkLst>
      </pc:sldChg>
      <pc:sldChg chg="modSp add mod ord">
        <pc:chgData name="Head - Woodton Primary" userId="60c9cefc-00c4-4113-9f79-4ce9bc408efb" providerId="ADAL" clId="{ACD60E21-707A-4C31-907A-D92B7CE952F3}" dt="2022-11-04T20:38:38.957" v="578" actId="20577"/>
        <pc:sldMkLst>
          <pc:docMk/>
          <pc:sldMk cId="2315709985" sldId="466"/>
        </pc:sldMkLst>
        <pc:spChg chg="mod">
          <ac:chgData name="Head - Woodton Primary" userId="60c9cefc-00c4-4113-9f79-4ce9bc408efb" providerId="ADAL" clId="{ACD60E21-707A-4C31-907A-D92B7CE952F3}" dt="2022-11-04T20:38:38.957" v="578" actId="20577"/>
          <ac:spMkLst>
            <pc:docMk/>
            <pc:sldMk cId="2315709985" sldId="466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ACD60E21-707A-4C31-907A-D92B7CE952F3}" dt="2022-11-04T20:39:51.911" v="723" actId="1076"/>
        <pc:sldMkLst>
          <pc:docMk/>
          <pc:sldMk cId="1676510666" sldId="467"/>
        </pc:sldMkLst>
        <pc:spChg chg="mod">
          <ac:chgData name="Head - Woodton Primary" userId="60c9cefc-00c4-4113-9f79-4ce9bc408efb" providerId="ADAL" clId="{ACD60E21-707A-4C31-907A-D92B7CE952F3}" dt="2022-11-04T20:39:51.911" v="723" actId="1076"/>
          <ac:spMkLst>
            <pc:docMk/>
            <pc:sldMk cId="1676510666" sldId="467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CD60E21-707A-4C31-907A-D92B7CE952F3}" dt="2022-11-04T20:41:16.686" v="853" actId="1076"/>
        <pc:sldMkLst>
          <pc:docMk/>
          <pc:sldMk cId="2831625351" sldId="468"/>
        </pc:sldMkLst>
        <pc:spChg chg="mod">
          <ac:chgData name="Head - Woodton Primary" userId="60c9cefc-00c4-4113-9f79-4ce9bc408efb" providerId="ADAL" clId="{ACD60E21-707A-4C31-907A-D92B7CE952F3}" dt="2022-11-04T20:41:16.686" v="853" actId="1076"/>
          <ac:spMkLst>
            <pc:docMk/>
            <pc:sldMk cId="2831625351" sldId="46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ACD60E21-707A-4C31-907A-D92B7CE952F3}" dt="2022-11-04T20:42:18.514" v="972" actId="20577"/>
        <pc:sldMkLst>
          <pc:docMk/>
          <pc:sldMk cId="3164583589" sldId="469"/>
        </pc:sldMkLst>
        <pc:spChg chg="mod">
          <ac:chgData name="Head - Woodton Primary" userId="60c9cefc-00c4-4113-9f79-4ce9bc408efb" providerId="ADAL" clId="{ACD60E21-707A-4C31-907A-D92B7CE952F3}" dt="2022-11-04T20:42:18.514" v="972" actId="20577"/>
          <ac:spMkLst>
            <pc:docMk/>
            <pc:sldMk cId="3164583589" sldId="46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A238095E-218A-4D74-8094-99247ED51B2B}"/>
    <pc:docChg chg="custSel addSld modSld sldOrd">
      <pc:chgData name="Head - Woodton Primary" userId="60c9cefc-00c4-4113-9f79-4ce9bc408efb" providerId="ADAL" clId="{A238095E-218A-4D74-8094-99247ED51B2B}" dt="2022-11-03T19:45:05.414" v="917" actId="20577"/>
      <pc:docMkLst>
        <pc:docMk/>
      </pc:docMkLst>
      <pc:sldChg chg="modSp mod">
        <pc:chgData name="Head - Woodton Primary" userId="60c9cefc-00c4-4113-9f79-4ce9bc408efb" providerId="ADAL" clId="{A238095E-218A-4D74-8094-99247ED51B2B}" dt="2022-11-03T19:21:52.220" v="15" actId="1076"/>
        <pc:sldMkLst>
          <pc:docMk/>
          <pc:sldMk cId="2765140013" sldId="277"/>
        </pc:sldMkLst>
        <pc:spChg chg="mod">
          <ac:chgData name="Head - Woodton Primary" userId="60c9cefc-00c4-4113-9f79-4ce9bc408efb" providerId="ADAL" clId="{A238095E-218A-4D74-8094-99247ED51B2B}" dt="2022-11-03T19:21:41.696" v="1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A238095E-218A-4D74-8094-99247ED51B2B}" dt="2022-11-03T19:21:52.220" v="15" actId="1076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A238095E-218A-4D74-8094-99247ED51B2B}" dt="2022-11-03T19:30:04.904" v="222" actId="14100"/>
        <pc:sldMkLst>
          <pc:docMk/>
          <pc:sldMk cId="2842761407" sldId="457"/>
        </pc:sldMkLst>
        <pc:spChg chg="mod">
          <ac:chgData name="Head - Woodton Primary" userId="60c9cefc-00c4-4113-9f79-4ce9bc408efb" providerId="ADAL" clId="{A238095E-218A-4D74-8094-99247ED51B2B}" dt="2022-11-03T19:30:04.904" v="222" actId="14100"/>
          <ac:spMkLst>
            <pc:docMk/>
            <pc:sldMk cId="2842761407" sldId="457"/>
            <ac:spMk id="9" creationId="{9EB332E2-8D55-E7B1-AD60-9A92A97B1D95}"/>
          </ac:spMkLst>
        </pc:spChg>
      </pc:sldChg>
      <pc:sldChg chg="addSp modSp mod ord">
        <pc:chgData name="Head - Woodton Primary" userId="60c9cefc-00c4-4113-9f79-4ce9bc408efb" providerId="ADAL" clId="{A238095E-218A-4D74-8094-99247ED51B2B}" dt="2022-11-03T19:32:41.713" v="393"/>
        <pc:sldMkLst>
          <pc:docMk/>
          <pc:sldMk cId="3032978088" sldId="459"/>
        </pc:sldMkLst>
        <pc:spChg chg="mod">
          <ac:chgData name="Head - Woodton Primary" userId="60c9cefc-00c4-4113-9f79-4ce9bc408efb" providerId="ADAL" clId="{A238095E-218A-4D74-8094-99247ED51B2B}" dt="2022-11-03T19:31:29.260" v="372" actId="1076"/>
          <ac:spMkLst>
            <pc:docMk/>
            <pc:sldMk cId="3032978088" sldId="459"/>
            <ac:spMk id="5" creationId="{A9AA1583-1E44-1413-69A9-B834EC037573}"/>
          </ac:spMkLst>
        </pc:spChg>
        <pc:spChg chg="add mod">
          <ac:chgData name="Head - Woodton Primary" userId="60c9cefc-00c4-4113-9f79-4ce9bc408efb" providerId="ADAL" clId="{A238095E-218A-4D74-8094-99247ED51B2B}" dt="2022-11-03T19:22:19.405" v="32" actId="1076"/>
          <ac:spMkLst>
            <pc:docMk/>
            <pc:sldMk cId="3032978088" sldId="459"/>
            <ac:spMk id="6" creationId="{C4589211-1656-F7C0-6CAF-69D6375B2E71}"/>
          </ac:spMkLst>
        </pc:spChg>
      </pc:sldChg>
      <pc:sldChg chg="modSp add mod">
        <pc:chgData name="Head - Woodton Primary" userId="60c9cefc-00c4-4113-9f79-4ce9bc408efb" providerId="ADAL" clId="{A238095E-218A-4D74-8094-99247ED51B2B}" dt="2022-11-03T19:32:34.478" v="390" actId="20577"/>
        <pc:sldMkLst>
          <pc:docMk/>
          <pc:sldMk cId="3562138615" sldId="460"/>
        </pc:sldMkLst>
        <pc:spChg chg="mod">
          <ac:chgData name="Head - Woodton Primary" userId="60c9cefc-00c4-4113-9f79-4ce9bc408efb" providerId="ADAL" clId="{A238095E-218A-4D74-8094-99247ED51B2B}" dt="2022-11-03T19:32:34.478" v="390" actId="20577"/>
          <ac:spMkLst>
            <pc:docMk/>
            <pc:sldMk cId="3562138615" sldId="460"/>
            <ac:spMk id="5" creationId="{A9AA1583-1E44-1413-69A9-B834EC037573}"/>
          </ac:spMkLst>
        </pc:spChg>
      </pc:sldChg>
      <pc:sldChg chg="add">
        <pc:chgData name="Head - Woodton Primary" userId="60c9cefc-00c4-4113-9f79-4ce9bc408efb" providerId="ADAL" clId="{A238095E-218A-4D74-8094-99247ED51B2B}" dt="2022-11-03T19:32:19.519" v="374" actId="2890"/>
        <pc:sldMkLst>
          <pc:docMk/>
          <pc:sldMk cId="2589522536" sldId="461"/>
        </pc:sldMkLst>
      </pc:sldChg>
      <pc:sldChg chg="add">
        <pc:chgData name="Head - Woodton Primary" userId="60c9cefc-00c4-4113-9f79-4ce9bc408efb" providerId="ADAL" clId="{A238095E-218A-4D74-8094-99247ED51B2B}" dt="2022-11-03T19:32:21.481" v="375" actId="2890"/>
        <pc:sldMkLst>
          <pc:docMk/>
          <pc:sldMk cId="1710167504" sldId="462"/>
        </pc:sldMkLst>
      </pc:sldChg>
      <pc:sldChg chg="modSp add mod">
        <pc:chgData name="Head - Woodton Primary" userId="60c9cefc-00c4-4113-9f79-4ce9bc408efb" providerId="ADAL" clId="{A238095E-218A-4D74-8094-99247ED51B2B}" dt="2022-11-03T19:33:49.084" v="601" actId="20577"/>
        <pc:sldMkLst>
          <pc:docMk/>
          <pc:sldMk cId="130006245" sldId="463"/>
        </pc:sldMkLst>
        <pc:spChg chg="mod">
          <ac:chgData name="Head - Woodton Primary" userId="60c9cefc-00c4-4113-9f79-4ce9bc408efb" providerId="ADAL" clId="{A238095E-218A-4D74-8094-99247ED51B2B}" dt="2022-11-03T19:33:49.084" v="601" actId="20577"/>
          <ac:spMkLst>
            <pc:docMk/>
            <pc:sldMk cId="130006245" sldId="463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238095E-218A-4D74-8094-99247ED51B2B}" dt="2022-11-03T19:43:25.975" v="758" actId="20577"/>
        <pc:sldMkLst>
          <pc:docMk/>
          <pc:sldMk cId="4072086109" sldId="464"/>
        </pc:sldMkLst>
        <pc:spChg chg="mod">
          <ac:chgData name="Head - Woodton Primary" userId="60c9cefc-00c4-4113-9f79-4ce9bc408efb" providerId="ADAL" clId="{A238095E-218A-4D74-8094-99247ED51B2B}" dt="2022-11-03T19:43:25.975" v="758" actId="20577"/>
          <ac:spMkLst>
            <pc:docMk/>
            <pc:sldMk cId="4072086109" sldId="464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238095E-218A-4D74-8094-99247ED51B2B}" dt="2022-11-03T19:45:05.414" v="917" actId="20577"/>
        <pc:sldMkLst>
          <pc:docMk/>
          <pc:sldMk cId="2015835887" sldId="465"/>
        </pc:sldMkLst>
        <pc:spChg chg="mod">
          <ac:chgData name="Head - Woodton Primary" userId="60c9cefc-00c4-4113-9f79-4ce9bc408efb" providerId="ADAL" clId="{A238095E-218A-4D74-8094-99247ED51B2B}" dt="2022-11-03T19:45:05.414" v="917" actId="20577"/>
          <ac:spMkLst>
            <pc:docMk/>
            <pc:sldMk cId="2015835887" sldId="465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0FB65CD3-F586-4011-89A6-CCA51AFF3567}"/>
    <pc:docChg chg="custSel addSld delSld modSld sldOrd">
      <pc:chgData name="Head - Woodton Primary" userId="60c9cefc-00c4-4113-9f79-4ce9bc408efb" providerId="ADAL" clId="{0FB65CD3-F586-4011-89A6-CCA51AFF3567}" dt="2022-11-04T21:37:47.376" v="568" actId="20577"/>
      <pc:docMkLst>
        <pc:docMk/>
      </pc:docMkLst>
      <pc:sldChg chg="modSp mod">
        <pc:chgData name="Head - Woodton Primary" userId="60c9cefc-00c4-4113-9f79-4ce9bc408efb" providerId="ADAL" clId="{0FB65CD3-F586-4011-89A6-CCA51AFF3567}" dt="2022-11-04T21:33:08.094" v="42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0FB65CD3-F586-4011-89A6-CCA51AFF3567}" dt="2022-11-04T21:33:08.094" v="42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0FB65CD3-F586-4011-89A6-CCA51AFF3567}" dt="2022-11-04T21:33:02.230" v="40" actId="6549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0FB65CD3-F586-4011-89A6-CCA51AFF3567}" dt="2022-11-04T21:35:07.313" v="299" actId="403"/>
        <pc:sldMkLst>
          <pc:docMk/>
          <pc:sldMk cId="3032978088" sldId="459"/>
        </pc:sldMkLst>
        <pc:spChg chg="mod">
          <ac:chgData name="Head - Woodton Primary" userId="60c9cefc-00c4-4113-9f79-4ce9bc408efb" providerId="ADAL" clId="{0FB65CD3-F586-4011-89A6-CCA51AFF3567}" dt="2022-11-04T21:35:07.313" v="299" actId="403"/>
          <ac:spMkLst>
            <pc:docMk/>
            <pc:sldMk cId="3032978088" sldId="459"/>
            <ac:spMk id="5" creationId="{A9AA1583-1E44-1413-69A9-B834EC037573}"/>
          </ac:spMkLst>
        </pc:spChg>
      </pc:sldChg>
      <pc:sldChg chg="modSp mod">
        <pc:chgData name="Head - Woodton Primary" userId="60c9cefc-00c4-4113-9f79-4ce9bc408efb" providerId="ADAL" clId="{0FB65CD3-F586-4011-89A6-CCA51AFF3567}" dt="2022-11-04T21:34:18.873" v="209" actId="1076"/>
        <pc:sldMkLst>
          <pc:docMk/>
          <pc:sldMk cId="3339698890" sldId="463"/>
        </pc:sldMkLst>
        <pc:spChg chg="mod">
          <ac:chgData name="Head - Woodton Primary" userId="60c9cefc-00c4-4113-9f79-4ce9bc408efb" providerId="ADAL" clId="{0FB65CD3-F586-4011-89A6-CCA51AFF3567}" dt="2022-11-04T21:34:18.873" v="209" actId="1076"/>
          <ac:spMkLst>
            <pc:docMk/>
            <pc:sldMk cId="3339698890" sldId="463"/>
            <ac:spMk id="9" creationId="{9EB332E2-8D55-E7B1-AD60-9A92A97B1D95}"/>
          </ac:spMkLst>
        </pc:spChg>
      </pc:sldChg>
      <pc:sldChg chg="add">
        <pc:chgData name="Head - Woodton Primary" userId="60c9cefc-00c4-4113-9f79-4ce9bc408efb" providerId="ADAL" clId="{0FB65CD3-F586-4011-89A6-CCA51AFF3567}" dt="2022-11-04T21:35:29.889" v="306" actId="2890"/>
        <pc:sldMkLst>
          <pc:docMk/>
          <pc:sldMk cId="352036888" sldId="464"/>
        </pc:sldMkLst>
      </pc:sldChg>
      <pc:sldChg chg="del">
        <pc:chgData name="Head - Woodton Primary" userId="60c9cefc-00c4-4113-9f79-4ce9bc408efb" providerId="ADAL" clId="{0FB65CD3-F586-4011-89A6-CCA51AFF3567}" dt="2022-11-04T21:35:20.272" v="302" actId="47"/>
        <pc:sldMkLst>
          <pc:docMk/>
          <pc:sldMk cId="747598413" sldId="464"/>
        </pc:sldMkLst>
      </pc:sldChg>
      <pc:sldChg chg="del">
        <pc:chgData name="Head - Woodton Primary" userId="60c9cefc-00c4-4113-9f79-4ce9bc408efb" providerId="ADAL" clId="{0FB65CD3-F586-4011-89A6-CCA51AFF3567}" dt="2022-11-04T21:35:22.159" v="305" actId="47"/>
        <pc:sldMkLst>
          <pc:docMk/>
          <pc:sldMk cId="1056950441" sldId="465"/>
        </pc:sldMkLst>
      </pc:sldChg>
      <pc:sldChg chg="add">
        <pc:chgData name="Head - Woodton Primary" userId="60c9cefc-00c4-4113-9f79-4ce9bc408efb" providerId="ADAL" clId="{0FB65CD3-F586-4011-89A6-CCA51AFF3567}" dt="2022-11-04T21:35:35.081" v="307" actId="2890"/>
        <pc:sldMkLst>
          <pc:docMk/>
          <pc:sldMk cId="2131090427" sldId="465"/>
        </pc:sldMkLst>
      </pc:sldChg>
      <pc:sldChg chg="modSp add mod ord">
        <pc:chgData name="Head - Woodton Primary" userId="60c9cefc-00c4-4113-9f79-4ce9bc408efb" providerId="ADAL" clId="{0FB65CD3-F586-4011-89A6-CCA51AFF3567}" dt="2022-11-04T21:36:47.622" v="444" actId="20577"/>
        <pc:sldMkLst>
          <pc:docMk/>
          <pc:sldMk cId="985514534" sldId="466"/>
        </pc:sldMkLst>
        <pc:spChg chg="mod">
          <ac:chgData name="Head - Woodton Primary" userId="60c9cefc-00c4-4113-9f79-4ce9bc408efb" providerId="ADAL" clId="{0FB65CD3-F586-4011-89A6-CCA51AFF3567}" dt="2022-11-04T21:36:47.622" v="444" actId="20577"/>
          <ac:spMkLst>
            <pc:docMk/>
            <pc:sldMk cId="985514534" sldId="466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0FB65CD3-F586-4011-89A6-CCA51AFF3567}" dt="2022-11-04T21:35:18.926" v="300" actId="47"/>
        <pc:sldMkLst>
          <pc:docMk/>
          <pc:sldMk cId="2315709985" sldId="466"/>
        </pc:sldMkLst>
      </pc:sldChg>
      <pc:sldChg chg="del">
        <pc:chgData name="Head - Woodton Primary" userId="60c9cefc-00c4-4113-9f79-4ce9bc408efb" providerId="ADAL" clId="{0FB65CD3-F586-4011-89A6-CCA51AFF3567}" dt="2022-11-04T21:35:19.598" v="301" actId="47"/>
        <pc:sldMkLst>
          <pc:docMk/>
          <pc:sldMk cId="1676510666" sldId="467"/>
        </pc:sldMkLst>
      </pc:sldChg>
      <pc:sldChg chg="modSp add mod ord">
        <pc:chgData name="Head - Woodton Primary" userId="60c9cefc-00c4-4113-9f79-4ce9bc408efb" providerId="ADAL" clId="{0FB65CD3-F586-4011-89A6-CCA51AFF3567}" dt="2022-11-04T21:37:47.376" v="568" actId="20577"/>
        <pc:sldMkLst>
          <pc:docMk/>
          <pc:sldMk cId="4183317007" sldId="467"/>
        </pc:sldMkLst>
        <pc:spChg chg="mod">
          <ac:chgData name="Head - Woodton Primary" userId="60c9cefc-00c4-4113-9f79-4ce9bc408efb" providerId="ADAL" clId="{0FB65CD3-F586-4011-89A6-CCA51AFF3567}" dt="2022-11-04T21:37:47.376" v="568" actId="20577"/>
          <ac:spMkLst>
            <pc:docMk/>
            <pc:sldMk cId="4183317007" sldId="46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0FB65CD3-F586-4011-89A6-CCA51AFF3567}" dt="2022-11-04T21:35:20.898" v="303" actId="47"/>
        <pc:sldMkLst>
          <pc:docMk/>
          <pc:sldMk cId="2831625351" sldId="468"/>
        </pc:sldMkLst>
      </pc:sldChg>
      <pc:sldChg chg="del">
        <pc:chgData name="Head - Woodton Primary" userId="60c9cefc-00c4-4113-9f79-4ce9bc408efb" providerId="ADAL" clId="{0FB65CD3-F586-4011-89A6-CCA51AFF3567}" dt="2022-11-04T21:35:21.524" v="304" actId="47"/>
        <pc:sldMkLst>
          <pc:docMk/>
          <pc:sldMk cId="3164583589" sldId="469"/>
        </pc:sldMkLst>
      </pc:sldChg>
    </pc:docChg>
  </pc:docChgLst>
  <pc:docChgLst>
    <pc:chgData name="Head - Woodton Primary" userId="60c9cefc-00c4-4113-9f79-4ce9bc408efb" providerId="ADAL" clId="{4DD337BF-2147-4FD7-8B51-C609D903EF3F}"/>
    <pc:docChg chg="custSel addSld delSld modSld sldOrd">
      <pc:chgData name="Head - Woodton Primary" userId="60c9cefc-00c4-4113-9f79-4ce9bc408efb" providerId="ADAL" clId="{4DD337BF-2147-4FD7-8B51-C609D903EF3F}" dt="2022-11-03T20:06:49.162" v="698" actId="20577"/>
      <pc:docMkLst>
        <pc:docMk/>
      </pc:docMkLst>
      <pc:sldChg chg="modSp mod">
        <pc:chgData name="Head - Woodton Primary" userId="60c9cefc-00c4-4113-9f79-4ce9bc408efb" providerId="ADAL" clId="{4DD337BF-2147-4FD7-8B51-C609D903EF3F}" dt="2022-11-03T19:59:56.752" v="24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4DD337BF-2147-4FD7-8B51-C609D903EF3F}" dt="2022-11-03T19:59:56.752" v="24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4DD337BF-2147-4FD7-8B51-C609D903EF3F}" dt="2022-11-03T19:59:51.325" v="22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 ord">
        <pc:chgData name="Head - Woodton Primary" userId="60c9cefc-00c4-4113-9f79-4ce9bc408efb" providerId="ADAL" clId="{4DD337BF-2147-4FD7-8B51-C609D903EF3F}" dt="2022-11-03T20:01:36.928" v="205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4DD337BF-2147-4FD7-8B51-C609D903EF3F}" dt="2022-11-03T20:01:36.928" v="205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mod ord">
        <pc:chgData name="Head - Woodton Primary" userId="60c9cefc-00c4-4113-9f79-4ce9bc408efb" providerId="ADAL" clId="{4DD337BF-2147-4FD7-8B51-C609D903EF3F}" dt="2022-11-03T20:03:44.984" v="299"/>
        <pc:sldMkLst>
          <pc:docMk/>
          <pc:sldMk cId="3032978088" sldId="459"/>
        </pc:sldMkLst>
        <pc:spChg chg="mod">
          <ac:chgData name="Head - Woodton Primary" userId="60c9cefc-00c4-4113-9f79-4ce9bc408efb" providerId="ADAL" clId="{4DD337BF-2147-4FD7-8B51-C609D903EF3F}" dt="2022-11-03T20:02:23.306" v="288" actId="20577"/>
          <ac:spMkLst>
            <pc:docMk/>
            <pc:sldMk cId="3032978088" sldId="459"/>
            <ac:spMk id="5" creationId="{A9AA1583-1E44-1413-69A9-B834EC037573}"/>
          </ac:spMkLst>
        </pc:spChg>
      </pc:sldChg>
      <pc:sldChg chg="add">
        <pc:chgData name="Head - Woodton Primary" userId="60c9cefc-00c4-4113-9f79-4ce9bc408efb" providerId="ADAL" clId="{4DD337BF-2147-4FD7-8B51-C609D903EF3F}" dt="2022-11-03T20:02:37.122" v="294" actId="2890"/>
        <pc:sldMkLst>
          <pc:docMk/>
          <pc:sldMk cId="10533140" sldId="460"/>
        </pc:sldMkLst>
      </pc:sldChg>
      <pc:sldChg chg="del">
        <pc:chgData name="Head - Woodton Primary" userId="60c9cefc-00c4-4113-9f79-4ce9bc408efb" providerId="ADAL" clId="{4DD337BF-2147-4FD7-8B51-C609D903EF3F}" dt="2022-11-03T20:02:29.083" v="289" actId="47"/>
        <pc:sldMkLst>
          <pc:docMk/>
          <pc:sldMk cId="797557271" sldId="460"/>
        </pc:sldMkLst>
      </pc:sldChg>
      <pc:sldChg chg="del">
        <pc:chgData name="Head - Woodton Primary" userId="60c9cefc-00c4-4113-9f79-4ce9bc408efb" providerId="ADAL" clId="{4DD337BF-2147-4FD7-8B51-C609D903EF3F}" dt="2022-11-03T20:02:30.159" v="291" actId="47"/>
        <pc:sldMkLst>
          <pc:docMk/>
          <pc:sldMk cId="1178573199" sldId="461"/>
        </pc:sldMkLst>
      </pc:sldChg>
      <pc:sldChg chg="add ord">
        <pc:chgData name="Head - Woodton Primary" userId="60c9cefc-00c4-4113-9f79-4ce9bc408efb" providerId="ADAL" clId="{4DD337BF-2147-4FD7-8B51-C609D903EF3F}" dt="2022-11-03T20:05:34.234" v="546"/>
        <pc:sldMkLst>
          <pc:docMk/>
          <pc:sldMk cId="2269839514" sldId="461"/>
        </pc:sldMkLst>
      </pc:sldChg>
      <pc:sldChg chg="del">
        <pc:chgData name="Head - Woodton Primary" userId="60c9cefc-00c4-4113-9f79-4ce9bc408efb" providerId="ADAL" clId="{4DD337BF-2147-4FD7-8B51-C609D903EF3F}" dt="2022-11-03T20:02:31.553" v="293" actId="47"/>
        <pc:sldMkLst>
          <pc:docMk/>
          <pc:sldMk cId="1077064242" sldId="462"/>
        </pc:sldMkLst>
      </pc:sldChg>
      <pc:sldChg chg="add">
        <pc:chgData name="Head - Woodton Primary" userId="60c9cefc-00c4-4113-9f79-4ce9bc408efb" providerId="ADAL" clId="{4DD337BF-2147-4FD7-8B51-C609D903EF3F}" dt="2022-11-03T20:02:42.644" v="296" actId="2890"/>
        <pc:sldMkLst>
          <pc:docMk/>
          <pc:sldMk cId="3604889342" sldId="462"/>
        </pc:sldMkLst>
      </pc:sldChg>
      <pc:sldChg chg="modSp add mod">
        <pc:chgData name="Head - Woodton Primary" userId="60c9cefc-00c4-4113-9f79-4ce9bc408efb" providerId="ADAL" clId="{4DD337BF-2147-4FD7-8B51-C609D903EF3F}" dt="2022-11-03T20:04:29.391" v="411" actId="403"/>
        <pc:sldMkLst>
          <pc:docMk/>
          <pc:sldMk cId="3339698890" sldId="463"/>
        </pc:sldMkLst>
        <pc:spChg chg="mod">
          <ac:chgData name="Head - Woodton Primary" userId="60c9cefc-00c4-4113-9f79-4ce9bc408efb" providerId="ADAL" clId="{4DD337BF-2147-4FD7-8B51-C609D903EF3F}" dt="2022-11-03T20:04:29.391" v="411" actId="403"/>
          <ac:spMkLst>
            <pc:docMk/>
            <pc:sldMk cId="3339698890" sldId="463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4DD337BF-2147-4FD7-8B51-C609D903EF3F}" dt="2022-11-03T20:02:29.627" v="290" actId="47"/>
        <pc:sldMkLst>
          <pc:docMk/>
          <pc:sldMk cId="3767173277" sldId="463"/>
        </pc:sldMkLst>
      </pc:sldChg>
      <pc:sldChg chg="del">
        <pc:chgData name="Head - Woodton Primary" userId="60c9cefc-00c4-4113-9f79-4ce9bc408efb" providerId="ADAL" clId="{4DD337BF-2147-4FD7-8B51-C609D903EF3F}" dt="2022-11-03T20:02:30.768" v="292" actId="47"/>
        <pc:sldMkLst>
          <pc:docMk/>
          <pc:sldMk cId="2612639308" sldId="464"/>
        </pc:sldMkLst>
      </pc:sldChg>
      <pc:sldChg chg="modSp add mod ord">
        <pc:chgData name="Head - Woodton Primary" userId="60c9cefc-00c4-4113-9f79-4ce9bc408efb" providerId="ADAL" clId="{4DD337BF-2147-4FD7-8B51-C609D903EF3F}" dt="2022-11-03T20:05:29.355" v="543" actId="20577"/>
        <pc:sldMkLst>
          <pc:docMk/>
          <pc:sldMk cId="3581955332" sldId="464"/>
        </pc:sldMkLst>
        <pc:spChg chg="mod">
          <ac:chgData name="Head - Woodton Primary" userId="60c9cefc-00c4-4113-9f79-4ce9bc408efb" providerId="ADAL" clId="{4DD337BF-2147-4FD7-8B51-C609D903EF3F}" dt="2022-11-03T20:05:29.355" v="543" actId="20577"/>
          <ac:spMkLst>
            <pc:docMk/>
            <pc:sldMk cId="3581955332" sldId="464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4DD337BF-2147-4FD7-8B51-C609D903EF3F}" dt="2022-11-03T20:06:49.162" v="698" actId="20577"/>
        <pc:sldMkLst>
          <pc:docMk/>
          <pc:sldMk cId="1152216413" sldId="465"/>
        </pc:sldMkLst>
        <pc:spChg chg="mod">
          <ac:chgData name="Head - Woodton Primary" userId="60c9cefc-00c4-4113-9f79-4ce9bc408efb" providerId="ADAL" clId="{4DD337BF-2147-4FD7-8B51-C609D903EF3F}" dt="2022-11-03T20:06:49.162" v="698" actId="20577"/>
          <ac:spMkLst>
            <pc:docMk/>
            <pc:sldMk cId="1152216413" sldId="465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A40D90BE-DAB5-4773-A84B-0BAC52C10414}"/>
    <pc:docChg chg="custSel addSld delSld modSld sldOrd">
      <pc:chgData name="Head - Woodton Primary" userId="60c9cefc-00c4-4113-9f79-4ce9bc408efb" providerId="ADAL" clId="{A40D90BE-DAB5-4773-A84B-0BAC52C10414}" dt="2022-11-06T20:12:14.291" v="676" actId="20577"/>
      <pc:docMkLst>
        <pc:docMk/>
      </pc:docMkLst>
      <pc:sldChg chg="modSp mod">
        <pc:chgData name="Head - Woodton Primary" userId="60c9cefc-00c4-4113-9f79-4ce9bc408efb" providerId="ADAL" clId="{A40D90BE-DAB5-4773-A84B-0BAC52C10414}" dt="2022-11-06T20:06:57.111" v="19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A40D90BE-DAB5-4773-A84B-0BAC52C10414}" dt="2022-11-06T20:06:57.111" v="19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A40D90BE-DAB5-4773-A84B-0BAC52C10414}" dt="2022-11-06T20:06:32.185" v="16" actId="1076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A40D90BE-DAB5-4773-A84B-0BAC52C10414}" dt="2022-11-06T20:08:51.575" v="299" actId="403"/>
        <pc:sldMkLst>
          <pc:docMk/>
          <pc:sldMk cId="3032978088" sldId="459"/>
        </pc:sldMkLst>
        <pc:spChg chg="mod">
          <ac:chgData name="Head - Woodton Primary" userId="60c9cefc-00c4-4113-9f79-4ce9bc408efb" providerId="ADAL" clId="{A40D90BE-DAB5-4773-A84B-0BAC52C10414}" dt="2022-11-06T20:08:51.575" v="299" actId="403"/>
          <ac:spMkLst>
            <pc:docMk/>
            <pc:sldMk cId="3032978088" sldId="459"/>
            <ac:spMk id="5" creationId="{A9AA1583-1E44-1413-69A9-B834EC037573}"/>
          </ac:spMkLst>
        </pc:spChg>
      </pc:sldChg>
      <pc:sldChg chg="modSp mod">
        <pc:chgData name="Head - Woodton Primary" userId="60c9cefc-00c4-4113-9f79-4ce9bc408efb" providerId="ADAL" clId="{A40D90BE-DAB5-4773-A84B-0BAC52C10414}" dt="2022-11-06T20:07:55.811" v="179" actId="1076"/>
        <pc:sldMkLst>
          <pc:docMk/>
          <pc:sldMk cId="3339698890" sldId="463"/>
        </pc:sldMkLst>
        <pc:spChg chg="mod">
          <ac:chgData name="Head - Woodton Primary" userId="60c9cefc-00c4-4113-9f79-4ce9bc408efb" providerId="ADAL" clId="{A40D90BE-DAB5-4773-A84B-0BAC52C10414}" dt="2022-11-06T20:07:55.811" v="179" actId="1076"/>
          <ac:spMkLst>
            <pc:docMk/>
            <pc:sldMk cId="3339698890" sldId="463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A40D90BE-DAB5-4773-A84B-0BAC52C10414}" dt="2022-11-06T20:08:54.696" v="301" actId="47"/>
        <pc:sldMkLst>
          <pc:docMk/>
          <pc:sldMk cId="500327680" sldId="464"/>
        </pc:sldMkLst>
      </pc:sldChg>
      <pc:sldChg chg="modSp add mod">
        <pc:chgData name="Head - Woodton Primary" userId="60c9cefc-00c4-4113-9f79-4ce9bc408efb" providerId="ADAL" clId="{A40D90BE-DAB5-4773-A84B-0BAC52C10414}" dt="2022-11-06T20:11:54.725" v="645" actId="20577"/>
        <pc:sldMkLst>
          <pc:docMk/>
          <pc:sldMk cId="1212719462" sldId="464"/>
        </pc:sldMkLst>
        <pc:spChg chg="mod">
          <ac:chgData name="Head - Woodton Primary" userId="60c9cefc-00c4-4113-9f79-4ce9bc408efb" providerId="ADAL" clId="{A40D90BE-DAB5-4773-A84B-0BAC52C10414}" dt="2022-11-06T20:11:54.725" v="645" actId="20577"/>
          <ac:spMkLst>
            <pc:docMk/>
            <pc:sldMk cId="1212719462" sldId="464"/>
            <ac:spMk id="5" creationId="{A9AA1583-1E44-1413-69A9-B834EC037573}"/>
          </ac:spMkLst>
        </pc:spChg>
      </pc:sldChg>
      <pc:sldChg chg="modSp add mod">
        <pc:chgData name="Head - Woodton Primary" userId="60c9cefc-00c4-4113-9f79-4ce9bc408efb" providerId="ADAL" clId="{A40D90BE-DAB5-4773-A84B-0BAC52C10414}" dt="2022-11-06T20:12:14.291" v="676" actId="20577"/>
        <pc:sldMkLst>
          <pc:docMk/>
          <pc:sldMk cId="3296859649" sldId="465"/>
        </pc:sldMkLst>
        <pc:spChg chg="mod">
          <ac:chgData name="Head - Woodton Primary" userId="60c9cefc-00c4-4113-9f79-4ce9bc408efb" providerId="ADAL" clId="{A40D90BE-DAB5-4773-A84B-0BAC52C10414}" dt="2022-11-06T20:12:14.291" v="676" actId="20577"/>
          <ac:spMkLst>
            <pc:docMk/>
            <pc:sldMk cId="3296859649" sldId="465"/>
            <ac:spMk id="5" creationId="{A9AA1583-1E44-1413-69A9-B834EC037573}"/>
          </ac:spMkLst>
        </pc:spChg>
      </pc:sldChg>
      <pc:sldChg chg="del">
        <pc:chgData name="Head - Woodton Primary" userId="60c9cefc-00c4-4113-9f79-4ce9bc408efb" providerId="ADAL" clId="{A40D90BE-DAB5-4773-A84B-0BAC52C10414}" dt="2022-11-06T20:08:54.300" v="300" actId="47"/>
        <pc:sldMkLst>
          <pc:docMk/>
          <pc:sldMk cId="3488657883" sldId="465"/>
        </pc:sldMkLst>
      </pc:sldChg>
      <pc:sldChg chg="modSp add mod ord">
        <pc:chgData name="Head - Woodton Primary" userId="60c9cefc-00c4-4113-9f79-4ce9bc408efb" providerId="ADAL" clId="{A40D90BE-DAB5-4773-A84B-0BAC52C10414}" dt="2022-11-06T20:10:22.426" v="469" actId="20577"/>
        <pc:sldMkLst>
          <pc:docMk/>
          <pc:sldMk cId="1630441809" sldId="466"/>
        </pc:sldMkLst>
        <pc:spChg chg="mod">
          <ac:chgData name="Head - Woodton Primary" userId="60c9cefc-00c4-4113-9f79-4ce9bc408efb" providerId="ADAL" clId="{A40D90BE-DAB5-4773-A84B-0BAC52C10414}" dt="2022-11-06T20:10:22.426" v="469" actId="20577"/>
          <ac:spMkLst>
            <pc:docMk/>
            <pc:sldMk cId="1630441809" sldId="466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40D90BE-DAB5-4773-A84B-0BAC52C10414}" dt="2022-11-06T20:11:32.706" v="626" actId="20577"/>
        <pc:sldMkLst>
          <pc:docMk/>
          <pc:sldMk cId="1131839510" sldId="467"/>
        </pc:sldMkLst>
        <pc:spChg chg="mod">
          <ac:chgData name="Head - Woodton Primary" userId="60c9cefc-00c4-4113-9f79-4ce9bc408efb" providerId="ADAL" clId="{A40D90BE-DAB5-4773-A84B-0BAC52C10414}" dt="2022-11-06T20:11:32.706" v="626" actId="20577"/>
          <ac:spMkLst>
            <pc:docMk/>
            <pc:sldMk cId="1131839510" sldId="467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5103B829-5484-4703-9249-30F59DC54199}"/>
    <pc:docChg chg="custSel addSld delSld modSld sldOrd">
      <pc:chgData name="Head - Woodton Primary" userId="60c9cefc-00c4-4113-9f79-4ce9bc408efb" providerId="ADAL" clId="{5103B829-5484-4703-9249-30F59DC54199}" dt="2022-11-04T21:45:46.871" v="704" actId="404"/>
      <pc:docMkLst>
        <pc:docMk/>
      </pc:docMkLst>
      <pc:sldChg chg="modSp mod">
        <pc:chgData name="Head - Woodton Primary" userId="60c9cefc-00c4-4113-9f79-4ce9bc408efb" providerId="ADAL" clId="{5103B829-5484-4703-9249-30F59DC54199}" dt="2022-11-04T21:39:49.238" v="2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5103B829-5484-4703-9249-30F59DC54199}" dt="2022-11-04T21:39:49.238" v="2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5103B829-5484-4703-9249-30F59DC54199}" dt="2022-11-04T21:39:43.148" v="2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5103B829-5484-4703-9249-30F59DC54199}" dt="2022-11-04T21:44:22.639" v="481" actId="404"/>
        <pc:sldMkLst>
          <pc:docMk/>
          <pc:sldMk cId="3032978088" sldId="459"/>
        </pc:sldMkLst>
        <pc:spChg chg="mod">
          <ac:chgData name="Head - Woodton Primary" userId="60c9cefc-00c4-4113-9f79-4ce9bc408efb" providerId="ADAL" clId="{5103B829-5484-4703-9249-30F59DC54199}" dt="2022-11-04T21:44:22.639" v="481" actId="404"/>
          <ac:spMkLst>
            <pc:docMk/>
            <pc:sldMk cId="3032978088" sldId="459"/>
            <ac:spMk id="5" creationId="{A9AA1583-1E44-1413-69A9-B834EC037573}"/>
          </ac:spMkLst>
        </pc:spChg>
      </pc:sldChg>
      <pc:sldChg chg="modSp mod">
        <pc:chgData name="Head - Woodton Primary" userId="60c9cefc-00c4-4113-9f79-4ce9bc408efb" providerId="ADAL" clId="{5103B829-5484-4703-9249-30F59DC54199}" dt="2022-11-04T21:41:44.201" v="222" actId="1076"/>
        <pc:sldMkLst>
          <pc:docMk/>
          <pc:sldMk cId="3339698890" sldId="463"/>
        </pc:sldMkLst>
        <pc:spChg chg="mod">
          <ac:chgData name="Head - Woodton Primary" userId="60c9cefc-00c4-4113-9f79-4ce9bc408efb" providerId="ADAL" clId="{5103B829-5484-4703-9249-30F59DC54199}" dt="2022-11-04T21:41:44.201" v="222" actId="1076"/>
          <ac:spMkLst>
            <pc:docMk/>
            <pc:sldMk cId="3339698890" sldId="463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5103B829-5484-4703-9249-30F59DC54199}" dt="2022-11-04T21:44:24.868" v="483" actId="47"/>
        <pc:sldMkLst>
          <pc:docMk/>
          <pc:sldMk cId="352036888" sldId="464"/>
        </pc:sldMkLst>
      </pc:sldChg>
      <pc:sldChg chg="add">
        <pc:chgData name="Head - Woodton Primary" userId="60c9cefc-00c4-4113-9f79-4ce9bc408efb" providerId="ADAL" clId="{5103B829-5484-4703-9249-30F59DC54199}" dt="2022-11-04T21:44:28.836" v="486" actId="2890"/>
        <pc:sldMkLst>
          <pc:docMk/>
          <pc:sldMk cId="500327680" sldId="464"/>
        </pc:sldMkLst>
      </pc:sldChg>
      <pc:sldChg chg="del">
        <pc:chgData name="Head - Woodton Primary" userId="60c9cefc-00c4-4113-9f79-4ce9bc408efb" providerId="ADAL" clId="{5103B829-5484-4703-9249-30F59DC54199}" dt="2022-11-04T21:44:25.597" v="485" actId="47"/>
        <pc:sldMkLst>
          <pc:docMk/>
          <pc:sldMk cId="2131090427" sldId="465"/>
        </pc:sldMkLst>
      </pc:sldChg>
      <pc:sldChg chg="modSp add mod ord">
        <pc:chgData name="Head - Woodton Primary" userId="60c9cefc-00c4-4113-9f79-4ce9bc408efb" providerId="ADAL" clId="{5103B829-5484-4703-9249-30F59DC54199}" dt="2022-11-04T21:45:46.871" v="704" actId="404"/>
        <pc:sldMkLst>
          <pc:docMk/>
          <pc:sldMk cId="3488657883" sldId="465"/>
        </pc:sldMkLst>
        <pc:spChg chg="mod">
          <ac:chgData name="Head - Woodton Primary" userId="60c9cefc-00c4-4113-9f79-4ce9bc408efb" providerId="ADAL" clId="{5103B829-5484-4703-9249-30F59DC54199}" dt="2022-11-04T21:45:46.871" v="704" actId="404"/>
          <ac:spMkLst>
            <pc:docMk/>
            <pc:sldMk cId="3488657883" sldId="465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5103B829-5484-4703-9249-30F59DC54199}" dt="2022-11-04T21:44:24.512" v="482" actId="47"/>
        <pc:sldMkLst>
          <pc:docMk/>
          <pc:sldMk cId="985514534" sldId="466"/>
        </pc:sldMkLst>
      </pc:sldChg>
      <pc:sldChg chg="del">
        <pc:chgData name="Head - Woodton Primary" userId="60c9cefc-00c4-4113-9f79-4ce9bc408efb" providerId="ADAL" clId="{5103B829-5484-4703-9249-30F59DC54199}" dt="2022-11-04T21:44:25.195" v="484" actId="47"/>
        <pc:sldMkLst>
          <pc:docMk/>
          <pc:sldMk cId="4183317007" sldId="467"/>
        </pc:sldMkLst>
      </pc:sldChg>
    </pc:docChg>
  </pc:docChgLst>
  <pc:docChgLst>
    <pc:chgData name="Head - Woodton Primary" userId="60c9cefc-00c4-4113-9f79-4ce9bc408efb" providerId="ADAL" clId="{2AFF7256-4A8D-45C3-BAA5-309880972B88}"/>
    <pc:docChg chg="custSel addSld delSld modSld sldOrd">
      <pc:chgData name="Head - Woodton Primary" userId="60c9cefc-00c4-4113-9f79-4ce9bc408efb" providerId="ADAL" clId="{2AFF7256-4A8D-45C3-BAA5-309880972B88}" dt="2022-11-03T19:58:07.104" v="624" actId="20577"/>
      <pc:docMkLst>
        <pc:docMk/>
      </pc:docMkLst>
      <pc:sldChg chg="modSp mod">
        <pc:chgData name="Head - Woodton Primary" userId="60c9cefc-00c4-4113-9f79-4ce9bc408efb" providerId="ADAL" clId="{2AFF7256-4A8D-45C3-BAA5-309880972B88}" dt="2022-11-03T19:52:44.505" v="39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2AFF7256-4A8D-45C3-BAA5-309880972B88}" dt="2022-11-03T19:52:44.505" v="39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2AFF7256-4A8D-45C3-BAA5-309880972B88}" dt="2022-11-03T19:52:40.233" v="37" actId="1076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2AFF7256-4A8D-45C3-BAA5-309880972B88}" dt="2022-11-03T19:54:53.914" v="317" actId="14100"/>
        <pc:sldMkLst>
          <pc:docMk/>
          <pc:sldMk cId="2842761407" sldId="457"/>
        </pc:sldMkLst>
        <pc:spChg chg="mod">
          <ac:chgData name="Head - Woodton Primary" userId="60c9cefc-00c4-4113-9f79-4ce9bc408efb" providerId="ADAL" clId="{2AFF7256-4A8D-45C3-BAA5-309880972B88}" dt="2022-11-03T19:54:53.914" v="317" actId="14100"/>
          <ac:spMkLst>
            <pc:docMk/>
            <pc:sldMk cId="2842761407" sldId="457"/>
            <ac:spMk id="9" creationId="{9EB332E2-8D55-E7B1-AD60-9A92A97B1D95}"/>
          </ac:spMkLst>
        </pc:spChg>
      </pc:sldChg>
      <pc:sldChg chg="modSp mod ord">
        <pc:chgData name="Head - Woodton Primary" userId="60c9cefc-00c4-4113-9f79-4ce9bc408efb" providerId="ADAL" clId="{2AFF7256-4A8D-45C3-BAA5-309880972B88}" dt="2022-11-03T19:54:58.089" v="318" actId="403"/>
        <pc:sldMkLst>
          <pc:docMk/>
          <pc:sldMk cId="3032978088" sldId="459"/>
        </pc:sldMkLst>
        <pc:spChg chg="mod">
          <ac:chgData name="Head - Woodton Primary" userId="60c9cefc-00c4-4113-9f79-4ce9bc408efb" providerId="ADAL" clId="{2AFF7256-4A8D-45C3-BAA5-309880972B88}" dt="2022-11-03T19:54:58.089" v="318" actId="403"/>
          <ac:spMkLst>
            <pc:docMk/>
            <pc:sldMk cId="3032978088" sldId="459"/>
            <ac:spMk id="5" creationId="{A9AA1583-1E44-1413-69A9-B834EC037573}"/>
          </ac:spMkLst>
        </pc:spChg>
      </pc:sldChg>
      <pc:sldChg chg="add ord">
        <pc:chgData name="Head - Woodton Primary" userId="60c9cefc-00c4-4113-9f79-4ce9bc408efb" providerId="ADAL" clId="{2AFF7256-4A8D-45C3-BAA5-309880972B88}" dt="2022-11-03T19:55:04.067" v="321"/>
        <pc:sldMkLst>
          <pc:docMk/>
          <pc:sldMk cId="797557271" sldId="460"/>
        </pc:sldMkLst>
      </pc:sldChg>
      <pc:sldChg chg="del">
        <pc:chgData name="Head - Woodton Primary" userId="60c9cefc-00c4-4113-9f79-4ce9bc408efb" providerId="ADAL" clId="{2AFF7256-4A8D-45C3-BAA5-309880972B88}" dt="2022-11-03T19:53:56.500" v="180" actId="47"/>
        <pc:sldMkLst>
          <pc:docMk/>
          <pc:sldMk cId="3562138615" sldId="460"/>
        </pc:sldMkLst>
      </pc:sldChg>
      <pc:sldChg chg="add">
        <pc:chgData name="Head - Woodton Primary" userId="60c9cefc-00c4-4113-9f79-4ce9bc408efb" providerId="ADAL" clId="{2AFF7256-4A8D-45C3-BAA5-309880972B88}" dt="2022-11-03T19:55:08.675" v="322" actId="2890"/>
        <pc:sldMkLst>
          <pc:docMk/>
          <pc:sldMk cId="1178573199" sldId="461"/>
        </pc:sldMkLst>
      </pc:sldChg>
      <pc:sldChg chg="del">
        <pc:chgData name="Head - Woodton Primary" userId="60c9cefc-00c4-4113-9f79-4ce9bc408efb" providerId="ADAL" clId="{2AFF7256-4A8D-45C3-BAA5-309880972B88}" dt="2022-11-03T19:53:53.494" v="178" actId="47"/>
        <pc:sldMkLst>
          <pc:docMk/>
          <pc:sldMk cId="2589522536" sldId="461"/>
        </pc:sldMkLst>
      </pc:sldChg>
      <pc:sldChg chg="add">
        <pc:chgData name="Head - Woodton Primary" userId="60c9cefc-00c4-4113-9f79-4ce9bc408efb" providerId="ADAL" clId="{2AFF7256-4A8D-45C3-BAA5-309880972B88}" dt="2022-11-03T19:55:11.086" v="323" actId="2890"/>
        <pc:sldMkLst>
          <pc:docMk/>
          <pc:sldMk cId="1077064242" sldId="462"/>
        </pc:sldMkLst>
      </pc:sldChg>
      <pc:sldChg chg="del">
        <pc:chgData name="Head - Woodton Primary" userId="60c9cefc-00c4-4113-9f79-4ce9bc408efb" providerId="ADAL" clId="{2AFF7256-4A8D-45C3-BAA5-309880972B88}" dt="2022-11-03T19:53:51.930" v="176" actId="47"/>
        <pc:sldMkLst>
          <pc:docMk/>
          <pc:sldMk cId="1710167504" sldId="462"/>
        </pc:sldMkLst>
      </pc:sldChg>
      <pc:sldChg chg="del">
        <pc:chgData name="Head - Woodton Primary" userId="60c9cefc-00c4-4113-9f79-4ce9bc408efb" providerId="ADAL" clId="{2AFF7256-4A8D-45C3-BAA5-309880972B88}" dt="2022-11-03T19:53:51.307" v="175" actId="47"/>
        <pc:sldMkLst>
          <pc:docMk/>
          <pc:sldMk cId="130006245" sldId="463"/>
        </pc:sldMkLst>
      </pc:sldChg>
      <pc:sldChg chg="modSp add mod ord">
        <pc:chgData name="Head - Woodton Primary" userId="60c9cefc-00c4-4113-9f79-4ce9bc408efb" providerId="ADAL" clId="{2AFF7256-4A8D-45C3-BAA5-309880972B88}" dt="2022-11-03T19:56:37.248" v="499" actId="20577"/>
        <pc:sldMkLst>
          <pc:docMk/>
          <pc:sldMk cId="3767173277" sldId="463"/>
        </pc:sldMkLst>
        <pc:spChg chg="mod">
          <ac:chgData name="Head - Woodton Primary" userId="60c9cefc-00c4-4113-9f79-4ce9bc408efb" providerId="ADAL" clId="{2AFF7256-4A8D-45C3-BAA5-309880972B88}" dt="2022-11-03T19:56:37.248" v="499" actId="20577"/>
          <ac:spMkLst>
            <pc:docMk/>
            <pc:sldMk cId="3767173277" sldId="463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2AFF7256-4A8D-45C3-BAA5-309880972B88}" dt="2022-11-03T19:58:07.104" v="624" actId="20577"/>
        <pc:sldMkLst>
          <pc:docMk/>
          <pc:sldMk cId="2612639308" sldId="464"/>
        </pc:sldMkLst>
        <pc:spChg chg="mod">
          <ac:chgData name="Head - Woodton Primary" userId="60c9cefc-00c4-4113-9f79-4ce9bc408efb" providerId="ADAL" clId="{2AFF7256-4A8D-45C3-BAA5-309880972B88}" dt="2022-11-03T19:58:07.104" v="624" actId="20577"/>
          <ac:spMkLst>
            <pc:docMk/>
            <pc:sldMk cId="2612639308" sldId="464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2AFF7256-4A8D-45C3-BAA5-309880972B88}" dt="2022-11-03T19:53:52.431" v="177" actId="47"/>
        <pc:sldMkLst>
          <pc:docMk/>
          <pc:sldMk cId="4072086109" sldId="464"/>
        </pc:sldMkLst>
      </pc:sldChg>
      <pc:sldChg chg="del">
        <pc:chgData name="Head - Woodton Primary" userId="60c9cefc-00c4-4113-9f79-4ce9bc408efb" providerId="ADAL" clId="{2AFF7256-4A8D-45C3-BAA5-309880972B88}" dt="2022-11-03T19:53:55.262" v="179" actId="47"/>
        <pc:sldMkLst>
          <pc:docMk/>
          <pc:sldMk cId="2015835887" sldId="465"/>
        </pc:sldMkLst>
      </pc:sldChg>
    </pc:docChg>
  </pc:docChgLst>
  <pc:docChgLst>
    <pc:chgData name="Head - Woodton Primary" userId="60c9cefc-00c4-4113-9f79-4ce9bc408efb" providerId="ADAL" clId="{AFC4223A-BE69-4401-BEC4-1750D88D53B4}"/>
    <pc:docChg chg="custSel addSld delSld modSld sldOrd">
      <pc:chgData name="Head - Woodton Primary" userId="60c9cefc-00c4-4113-9f79-4ce9bc408efb" providerId="ADAL" clId="{AFC4223A-BE69-4401-BEC4-1750D88D53B4}" dt="2022-11-06T20:31:20.614" v="899" actId="20577"/>
      <pc:docMkLst>
        <pc:docMk/>
      </pc:docMkLst>
      <pc:sldChg chg="modSp mod">
        <pc:chgData name="Head - Woodton Primary" userId="60c9cefc-00c4-4113-9f79-4ce9bc408efb" providerId="ADAL" clId="{AFC4223A-BE69-4401-BEC4-1750D88D53B4}" dt="2022-11-06T20:23:30.164" v="30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AFC4223A-BE69-4401-BEC4-1750D88D53B4}" dt="2022-11-06T20:23:30.164" v="30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AFC4223A-BE69-4401-BEC4-1750D88D53B4}" dt="2022-11-06T20:23:20.707" v="28" actId="1076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AFC4223A-BE69-4401-BEC4-1750D88D53B4}" dt="2022-11-06T20:25:39.219" v="305" actId="14100"/>
        <pc:sldMkLst>
          <pc:docMk/>
          <pc:sldMk cId="3032978088" sldId="459"/>
        </pc:sldMkLst>
        <pc:spChg chg="mod">
          <ac:chgData name="Head - Woodton Primary" userId="60c9cefc-00c4-4113-9f79-4ce9bc408efb" providerId="ADAL" clId="{AFC4223A-BE69-4401-BEC4-1750D88D53B4}" dt="2022-11-06T20:25:39.219" v="305" actId="14100"/>
          <ac:spMkLst>
            <pc:docMk/>
            <pc:sldMk cId="3032978088" sldId="459"/>
            <ac:spMk id="5" creationId="{A9AA1583-1E44-1413-69A9-B834EC037573}"/>
          </ac:spMkLst>
        </pc:spChg>
      </pc:sldChg>
      <pc:sldChg chg="modSp mod">
        <pc:chgData name="Head - Woodton Primary" userId="60c9cefc-00c4-4113-9f79-4ce9bc408efb" providerId="ADAL" clId="{AFC4223A-BE69-4401-BEC4-1750D88D53B4}" dt="2022-11-06T20:24:43.668" v="162" actId="1076"/>
        <pc:sldMkLst>
          <pc:docMk/>
          <pc:sldMk cId="3339698890" sldId="463"/>
        </pc:sldMkLst>
        <pc:spChg chg="mod">
          <ac:chgData name="Head - Woodton Primary" userId="60c9cefc-00c4-4113-9f79-4ce9bc408efb" providerId="ADAL" clId="{AFC4223A-BE69-4401-BEC4-1750D88D53B4}" dt="2022-11-06T20:24:43.668" v="162" actId="1076"/>
          <ac:spMkLst>
            <pc:docMk/>
            <pc:sldMk cId="3339698890" sldId="463"/>
            <ac:spMk id="9" creationId="{9EB332E2-8D55-E7B1-AD60-9A92A97B1D95}"/>
          </ac:spMkLst>
        </pc:spChg>
      </pc:sldChg>
      <pc:sldChg chg="add">
        <pc:chgData name="Head - Woodton Primary" userId="60c9cefc-00c4-4113-9f79-4ce9bc408efb" providerId="ADAL" clId="{AFC4223A-BE69-4401-BEC4-1750D88D53B4}" dt="2022-11-06T20:25:50.533" v="310" actId="2890"/>
        <pc:sldMkLst>
          <pc:docMk/>
          <pc:sldMk cId="943144509" sldId="464"/>
        </pc:sldMkLst>
      </pc:sldChg>
      <pc:sldChg chg="del">
        <pc:chgData name="Head - Woodton Primary" userId="60c9cefc-00c4-4113-9f79-4ce9bc408efb" providerId="ADAL" clId="{AFC4223A-BE69-4401-BEC4-1750D88D53B4}" dt="2022-11-06T20:25:43.588" v="307" actId="47"/>
        <pc:sldMkLst>
          <pc:docMk/>
          <pc:sldMk cId="1212719462" sldId="464"/>
        </pc:sldMkLst>
      </pc:sldChg>
      <pc:sldChg chg="add">
        <pc:chgData name="Head - Woodton Primary" userId="60c9cefc-00c4-4113-9f79-4ce9bc408efb" providerId="ADAL" clId="{AFC4223A-BE69-4401-BEC4-1750D88D53B4}" dt="2022-11-06T20:25:55.245" v="311" actId="2890"/>
        <pc:sldMkLst>
          <pc:docMk/>
          <pc:sldMk cId="2504440910" sldId="465"/>
        </pc:sldMkLst>
      </pc:sldChg>
      <pc:sldChg chg="del">
        <pc:chgData name="Head - Woodton Primary" userId="60c9cefc-00c4-4113-9f79-4ce9bc408efb" providerId="ADAL" clId="{AFC4223A-BE69-4401-BEC4-1750D88D53B4}" dt="2022-11-06T20:25:44.668" v="309" actId="47"/>
        <pc:sldMkLst>
          <pc:docMk/>
          <pc:sldMk cId="3296859649" sldId="465"/>
        </pc:sldMkLst>
      </pc:sldChg>
      <pc:sldChg chg="add">
        <pc:chgData name="Head - Woodton Primary" userId="60c9cefc-00c4-4113-9f79-4ce9bc408efb" providerId="ADAL" clId="{AFC4223A-BE69-4401-BEC4-1750D88D53B4}" dt="2022-11-06T20:25:57.908" v="312" actId="2890"/>
        <pc:sldMkLst>
          <pc:docMk/>
          <pc:sldMk cId="1353495900" sldId="466"/>
        </pc:sldMkLst>
      </pc:sldChg>
      <pc:sldChg chg="del">
        <pc:chgData name="Head - Woodton Primary" userId="60c9cefc-00c4-4113-9f79-4ce9bc408efb" providerId="ADAL" clId="{AFC4223A-BE69-4401-BEC4-1750D88D53B4}" dt="2022-11-06T20:25:43.147" v="306" actId="47"/>
        <pc:sldMkLst>
          <pc:docMk/>
          <pc:sldMk cId="1630441809" sldId="466"/>
        </pc:sldMkLst>
      </pc:sldChg>
      <pc:sldChg chg="del">
        <pc:chgData name="Head - Woodton Primary" userId="60c9cefc-00c4-4113-9f79-4ce9bc408efb" providerId="ADAL" clId="{AFC4223A-BE69-4401-BEC4-1750D88D53B4}" dt="2022-11-06T20:25:44.080" v="308" actId="47"/>
        <pc:sldMkLst>
          <pc:docMk/>
          <pc:sldMk cId="1131839510" sldId="467"/>
        </pc:sldMkLst>
      </pc:sldChg>
      <pc:sldChg chg="add">
        <pc:chgData name="Head - Woodton Primary" userId="60c9cefc-00c4-4113-9f79-4ce9bc408efb" providerId="ADAL" clId="{AFC4223A-BE69-4401-BEC4-1750D88D53B4}" dt="2022-11-06T20:26:00.408" v="313" actId="2890"/>
        <pc:sldMkLst>
          <pc:docMk/>
          <pc:sldMk cId="3495775276" sldId="467"/>
        </pc:sldMkLst>
      </pc:sldChg>
      <pc:sldChg chg="modSp add mod ord">
        <pc:chgData name="Head - Woodton Primary" userId="60c9cefc-00c4-4113-9f79-4ce9bc408efb" providerId="ADAL" clId="{AFC4223A-BE69-4401-BEC4-1750D88D53B4}" dt="2022-11-06T20:27:23.388" v="442" actId="20577"/>
        <pc:sldMkLst>
          <pc:docMk/>
          <pc:sldMk cId="3098324263" sldId="468"/>
        </pc:sldMkLst>
        <pc:spChg chg="mod">
          <ac:chgData name="Head - Woodton Primary" userId="60c9cefc-00c4-4113-9f79-4ce9bc408efb" providerId="ADAL" clId="{AFC4223A-BE69-4401-BEC4-1750D88D53B4}" dt="2022-11-06T20:27:23.388" v="442" actId="20577"/>
          <ac:spMkLst>
            <pc:docMk/>
            <pc:sldMk cId="3098324263" sldId="468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FC4223A-BE69-4401-BEC4-1750D88D53B4}" dt="2022-11-06T20:28:36.584" v="604" actId="20577"/>
        <pc:sldMkLst>
          <pc:docMk/>
          <pc:sldMk cId="3835970249" sldId="469"/>
        </pc:sldMkLst>
        <pc:spChg chg="mod">
          <ac:chgData name="Head - Woodton Primary" userId="60c9cefc-00c4-4113-9f79-4ce9bc408efb" providerId="ADAL" clId="{AFC4223A-BE69-4401-BEC4-1750D88D53B4}" dt="2022-11-06T20:28:36.584" v="604" actId="20577"/>
          <ac:spMkLst>
            <pc:docMk/>
            <pc:sldMk cId="3835970249" sldId="469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FC4223A-BE69-4401-BEC4-1750D88D53B4}" dt="2022-11-06T20:30:17.470" v="771" actId="20577"/>
        <pc:sldMkLst>
          <pc:docMk/>
          <pc:sldMk cId="2820213746" sldId="470"/>
        </pc:sldMkLst>
        <pc:spChg chg="mod">
          <ac:chgData name="Head - Woodton Primary" userId="60c9cefc-00c4-4113-9f79-4ce9bc408efb" providerId="ADAL" clId="{AFC4223A-BE69-4401-BEC4-1750D88D53B4}" dt="2022-11-06T20:30:17.470" v="771" actId="20577"/>
          <ac:spMkLst>
            <pc:docMk/>
            <pc:sldMk cId="2820213746" sldId="470"/>
            <ac:spMk id="9" creationId="{9EB332E2-8D55-E7B1-AD60-9A92A97B1D95}"/>
          </ac:spMkLst>
        </pc:spChg>
      </pc:sldChg>
      <pc:sldChg chg="modSp add mod ord">
        <pc:chgData name="Head - Woodton Primary" userId="60c9cefc-00c4-4113-9f79-4ce9bc408efb" providerId="ADAL" clId="{AFC4223A-BE69-4401-BEC4-1750D88D53B4}" dt="2022-11-06T20:31:20.614" v="899" actId="20577"/>
        <pc:sldMkLst>
          <pc:docMk/>
          <pc:sldMk cId="1418271834" sldId="471"/>
        </pc:sldMkLst>
        <pc:spChg chg="mod">
          <ac:chgData name="Head - Woodton Primary" userId="60c9cefc-00c4-4113-9f79-4ce9bc408efb" providerId="ADAL" clId="{AFC4223A-BE69-4401-BEC4-1750D88D53B4}" dt="2022-11-06T20:31:20.614" v="899" actId="20577"/>
          <ac:spMkLst>
            <pc:docMk/>
            <pc:sldMk cId="1418271834" sldId="471"/>
            <ac:spMk id="9" creationId="{9EB332E2-8D55-E7B1-AD60-9A92A97B1D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6432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552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348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198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234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9.sv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1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pptmon.com/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F25F3FAC-09AC-46F3-A393-E06C8AF46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>
            <a:off x="-1" y="3475702"/>
            <a:ext cx="6805061" cy="3382298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4B8274C1-A2F1-4C01-AC37-ED8CA341FF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2" y="4284682"/>
            <a:ext cx="5331548" cy="2573318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13B3BE55-B4E1-4A66-AE2B-91740DC4F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6497053" cy="3414792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BDA1144D-EBE7-4BF2-8B0F-26990120AD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01" y="0"/>
            <a:ext cx="5601699" cy="42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65E40F79-5D6A-4973-9455-1DD88F35B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3429000"/>
            <a:ext cx="11074400" cy="28575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3" name="Graphic 3">
            <a:hlinkClick r:id="rId2"/>
            <a:extLst>
              <a:ext uri="{FF2B5EF4-FFF2-40B4-BE49-F238E27FC236}">
                <a16:creationId xmlns:a16="http://schemas.microsoft.com/office/drawing/2014/main" id="{9BC570A2-A5CD-4061-9ACF-488B47135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4" name="TextBox 73">
            <a:hlinkClick r:id="rId5"/>
            <a:extLst>
              <a:ext uri="{FF2B5EF4-FFF2-40B4-BE49-F238E27FC236}">
                <a16:creationId xmlns:a16="http://schemas.microsoft.com/office/drawing/2014/main" id="{CF871A9B-9B65-4A82-9D42-8DA02A7CF69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7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FF1901E1-2C04-476D-9599-A351102BC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68366"/>
            <a:ext cx="12192000" cy="289174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AF76099-B1A8-449D-9E86-39A0712B9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00377"/>
            <a:ext cx="12192000" cy="2325064"/>
          </a:xfrm>
          <a:prstGeom prst="rect">
            <a:avLst/>
          </a:prstGeom>
        </p:spPr>
      </p:pic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397755B0-F049-44FC-A4F0-41441630BE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26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2A7B59ED-E4DF-467D-88DA-9EC029673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280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B00CC2EF-F11F-4822-AAE8-4FDB6C89CB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681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1" name="Graphic 3">
            <a:hlinkClick r:id="rId6"/>
            <a:extLst>
              <a:ext uri="{FF2B5EF4-FFF2-40B4-BE49-F238E27FC236}">
                <a16:creationId xmlns:a16="http://schemas.microsoft.com/office/drawing/2014/main" id="{E1B9B0D9-8D0E-4386-97B6-001434304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2" name="TextBox 131">
            <a:hlinkClick r:id="rId9"/>
            <a:extLst>
              <a:ext uri="{FF2B5EF4-FFF2-40B4-BE49-F238E27FC236}">
                <a16:creationId xmlns:a16="http://schemas.microsoft.com/office/drawing/2014/main" id="{C455C948-6B65-41F7-94F9-2E6D6DE85A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그림 133">
            <a:extLst>
              <a:ext uri="{FF2B5EF4-FFF2-40B4-BE49-F238E27FC236}">
                <a16:creationId xmlns:a16="http://schemas.microsoft.com/office/drawing/2014/main" id="{AD2DFFB1-1B5C-4D21-A673-204EDD85476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그림 개체 틀 4">
            <a:extLst>
              <a:ext uri="{FF2B5EF4-FFF2-40B4-BE49-F238E27FC236}">
                <a16:creationId xmlns:a16="http://schemas.microsoft.com/office/drawing/2014/main" id="{15605E8C-507D-4B6B-840D-4C117633DE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4" name="Graphic 3">
            <a:hlinkClick r:id="rId2"/>
            <a:extLst>
              <a:ext uri="{FF2B5EF4-FFF2-40B4-BE49-F238E27FC236}">
                <a16:creationId xmlns:a16="http://schemas.microsoft.com/office/drawing/2014/main" id="{B8FCEE2C-4961-4519-903E-9CAD5A1DF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6700C762-1D03-4A74-9B1F-2B62A1A4D07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4A02895D-5631-4EF3-8956-4A10B95B4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7526864" y="4539302"/>
            <a:ext cx="4665136" cy="2318698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AB4A57DD-704C-4D87-BD9C-0738A2DE95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429000"/>
            <a:ext cx="3840183" cy="29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8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12">
            <a:extLst>
              <a:ext uri="{FF2B5EF4-FFF2-40B4-BE49-F238E27FC236}">
                <a16:creationId xmlns:a16="http://schemas.microsoft.com/office/drawing/2014/main" id="{587D171C-718D-40D9-A7F8-CF81D31B75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801" y="861060"/>
            <a:ext cx="4179418" cy="5135880"/>
          </a:xfrm>
          <a:prstGeom prst="roundRect">
            <a:avLst>
              <a:gd name="adj" fmla="val 4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85CA6106-F6BB-4954-AA5F-FED3354BE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EBC5856C-81C2-4422-B357-A5CADEAD1BC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E9C885AE-3ACE-400D-A69A-710ED10DBE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7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77F9CE7A-95BE-4CC5-A309-ADC690773C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3662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4C1AFECB-2B16-43DB-A24F-A585D256FE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49740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7402672-9FA6-4093-A8F1-E13C92686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1" name="TextBox 130">
            <a:hlinkClick r:id="rId5"/>
            <a:extLst>
              <a:ext uri="{FF2B5EF4-FFF2-40B4-BE49-F238E27FC236}">
                <a16:creationId xmlns:a16="http://schemas.microsoft.com/office/drawing/2014/main" id="{6FB28D10-4FCF-4D61-9B57-60BB721914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4375A199-69D4-4D57-8082-CAAB1A9D3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C1D11CA4-57E0-486C-8D0A-CE41BFE618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9DB940DE-C7DB-4F1D-B841-D734AA287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9B0298D1-10D4-4245-9B33-650750FD02C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그림 개체 틀 11">
            <a:extLst>
              <a:ext uri="{FF2B5EF4-FFF2-40B4-BE49-F238E27FC236}">
                <a16:creationId xmlns:a16="http://schemas.microsoft.com/office/drawing/2014/main" id="{FAFE85AB-33E8-471E-8061-32CEF5C0B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BB6650A3-2735-450E-BFD0-2618000CA4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4586" y="3520390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3448AF0D-16FD-4351-849B-E46728EE2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3A1FC867-3C85-4D49-98BD-C5954D9311A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5">
            <a:extLst>
              <a:ext uri="{FF2B5EF4-FFF2-40B4-BE49-F238E27FC236}">
                <a16:creationId xmlns:a16="http://schemas.microsoft.com/office/drawing/2014/main" id="{2494CF51-8517-4591-94DC-F1AD10CE94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9E1FB1E2-4A9B-459D-AF6B-09DF243518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819CF544-76D4-4444-8D3E-EEA576A5C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42E11895-3F1A-436D-9E6F-4DEEE6CA9A8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8">
            <a:extLst>
              <a:ext uri="{FF2B5EF4-FFF2-40B4-BE49-F238E27FC236}">
                <a16:creationId xmlns:a16="http://schemas.microsoft.com/office/drawing/2014/main" id="{E47B4019-44BB-413D-8446-D864C68BE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5BA9E77D-8DF8-49AE-A617-62827800D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A864DFE-39BC-4E24-B6A3-1E4292A7C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3311615-D59D-4629-AA87-45BBD1C3F8D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F802F16E-C015-49F2-90D8-CA6051689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187BF370-E9F5-404A-BE73-E3000BD67EB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07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61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8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B46FEC4-3D85-4B4E-851E-632FAA988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C931564B-9D65-4493-80A5-A3C6580A63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9099CB26-C178-4639-A626-57DFE0A26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6445504" y="4001837"/>
            <a:ext cx="5746496" cy="2856163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B71ABDF9-D209-42D7-BBE2-4BEEE9544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4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B8BE740F-D719-4C81-A756-BA5741E8E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FC0C9476-BE8D-431B-A54F-026489994B9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그림 130">
            <a:extLst>
              <a:ext uri="{FF2B5EF4-FFF2-40B4-BE49-F238E27FC236}">
                <a16:creationId xmlns:a16="http://schemas.microsoft.com/office/drawing/2014/main" id="{BCC66A97-7E85-4FAD-ADEC-9DF232AA7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9C996E03-82EA-453C-BDCC-D71F2B5243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258561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DBB8DB75-C72B-44CC-B8D4-A16DDC0F1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071A7D08-37B6-493B-A736-A9F3CF9D2F8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ED0107F6-8B04-42C6-BF4B-BEF625AA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rot="10800000">
            <a:off x="670560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3421E631-D334-450C-B862-FE624E4CAB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5442" y="565443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3">
            <a:hlinkClick r:id="rId2"/>
            <a:extLst>
              <a:ext uri="{FF2B5EF4-FFF2-40B4-BE49-F238E27FC236}">
                <a16:creationId xmlns:a16="http://schemas.microsoft.com/office/drawing/2014/main" id="{A4C71389-7A02-4F68-AA1B-EF9A06CC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24D06267-3CD9-4ECD-90EA-40424ACFFE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22896B65-D581-43EF-A652-ACD97598E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V="1">
            <a:off x="0" y="0"/>
            <a:ext cx="5746496" cy="2856163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38BF5181-387E-42CC-89A7-12DB71C70C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04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5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F5BFBEA9-9D1E-404C-AAD0-507E95EAB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6911CC9B-C10D-43E7-A982-3731C2FAF2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BACDD45B-2021-495E-A17F-AE97C0F8C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FF64FBF-197F-401D-99B6-6E5E23D9A42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7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A90535-A343-4B1F-B20A-EC4A275AD14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16678"/>
            <a:ext cx="11311466" cy="66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1" r:id="rId2"/>
    <p:sldLayoutId id="2147483702" r:id="rId3"/>
    <p:sldLayoutId id="2147483703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687" r:id="rId18"/>
    <p:sldLayoutId id="2147483664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93D542-C15A-4E1D-A22A-26FAA23A00CC}"/>
              </a:ext>
            </a:extLst>
          </p:cNvPr>
          <p:cNvSpPr txBox="1"/>
          <p:nvPr/>
        </p:nvSpPr>
        <p:spPr>
          <a:xfrm>
            <a:off x="2409371" y="1671403"/>
            <a:ext cx="73732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We Three Kings of Orient Are</a:t>
            </a:r>
            <a:endParaRPr lang="ko-KR" altLang="en-US" sz="80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6841C71-6888-4BBF-BC74-0306F34D0AFA}"/>
              </a:ext>
            </a:extLst>
          </p:cNvPr>
          <p:cNvSpPr/>
          <p:nvPr/>
        </p:nvSpPr>
        <p:spPr>
          <a:xfrm>
            <a:off x="4100286" y="4317135"/>
            <a:ext cx="3991428" cy="869462"/>
          </a:xfrm>
          <a:prstGeom prst="roundRect">
            <a:avLst>
              <a:gd name="adj" fmla="val 50000"/>
            </a:avLst>
          </a:prstGeom>
          <a:solidFill>
            <a:srgbClr val="FF2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Track 13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269166" y="1776017"/>
            <a:ext cx="10922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Glorious now behold Him arise,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King and God and sacrifice!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Alleluia, Alleluia,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Heaven to 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</a:rPr>
              <a:t>earth replies. 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7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494676" y="1554352"/>
            <a:ext cx="10912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O start of wonder, star of night,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Star with royal beauty bright.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Westward leading, still proceeding,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Guide us to thy perfect light! </a:t>
            </a:r>
            <a:endParaRPr lang="en-GB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775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269166" y="1776017"/>
            <a:ext cx="10922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We three kings of orient are,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Bearing gifts we travel afar,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Field and fountain, moor and mountain,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Following yonder star. </a:t>
            </a:r>
          </a:p>
        </p:txBody>
      </p:sp>
    </p:spTree>
    <p:extLst>
      <p:ext uri="{BB962C8B-B14F-4D97-AF65-F5344CB8AC3E}">
        <p14:creationId xmlns:p14="http://schemas.microsoft.com/office/powerpoint/2010/main" val="3339698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494676" y="1554352"/>
            <a:ext cx="10912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O start of wonder, star of night,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Star with royal beauty bright.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Westward leading, still proceeding,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Guide us to thy perfect light! </a:t>
            </a:r>
            <a:endParaRPr lang="en-GB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7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269166" y="1776017"/>
            <a:ext cx="10922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Born a king on Bethlehem’s plain,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Gold I bring to crown Him again,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King forever, ceasing never,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Over us all to reign. </a:t>
            </a:r>
          </a:p>
        </p:txBody>
      </p:sp>
    </p:spTree>
    <p:extLst>
      <p:ext uri="{BB962C8B-B14F-4D97-AF65-F5344CB8AC3E}">
        <p14:creationId xmlns:p14="http://schemas.microsoft.com/office/powerpoint/2010/main" val="3098324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494676" y="1554352"/>
            <a:ext cx="10912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O start of wonder, star of night,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Star with royal beauty bright.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Westward leading, still proceeding,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Guide us to thy perfect light! </a:t>
            </a:r>
            <a:endParaRPr lang="en-GB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4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269166" y="1776017"/>
            <a:ext cx="10922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Frankincense to offer have I,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Incense tells of Deity nigh,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Prayer and praising, all are raising,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Worship Him God most high! </a:t>
            </a:r>
          </a:p>
        </p:txBody>
      </p:sp>
    </p:spTree>
    <p:extLst>
      <p:ext uri="{BB962C8B-B14F-4D97-AF65-F5344CB8AC3E}">
        <p14:creationId xmlns:p14="http://schemas.microsoft.com/office/powerpoint/2010/main" val="383597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494676" y="1554352"/>
            <a:ext cx="10912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O start of wonder, star of night,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Star with royal beauty bright.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Westward leading, still proceeding,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Guide us to thy perfect light! </a:t>
            </a:r>
            <a:endParaRPr lang="en-GB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4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269166" y="1776017"/>
            <a:ext cx="10922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Myrrh is mine, its bitter perfume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Breathes a life of gathering gloom,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Sorrow, sighing, bleeding, dying,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Sealed in  the stone-cold tomb. </a:t>
            </a:r>
          </a:p>
        </p:txBody>
      </p:sp>
    </p:spTree>
    <p:extLst>
      <p:ext uri="{BB962C8B-B14F-4D97-AF65-F5344CB8AC3E}">
        <p14:creationId xmlns:p14="http://schemas.microsoft.com/office/powerpoint/2010/main" val="282021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AA1583-1E44-1413-69A9-B834EC037573}"/>
              </a:ext>
            </a:extLst>
          </p:cNvPr>
          <p:cNvSpPr txBox="1"/>
          <p:nvPr/>
        </p:nvSpPr>
        <p:spPr>
          <a:xfrm>
            <a:off x="494676" y="1554352"/>
            <a:ext cx="10912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O start of wonder, star of night,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Star with royal beauty bright.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Westward leading, still proceeding, </a:t>
            </a:r>
          </a:p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Guide us to thy perfect light! </a:t>
            </a:r>
            <a:endParaRPr lang="en-GB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89211-1656-F7C0-6CAF-69D6375B2E71}"/>
              </a:ext>
            </a:extLst>
          </p:cNvPr>
          <p:cNvSpPr txBox="1"/>
          <p:nvPr/>
        </p:nvSpPr>
        <p:spPr>
          <a:xfrm>
            <a:off x="284812" y="215924"/>
            <a:ext cx="3792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Chorus</a:t>
            </a:r>
            <a:endParaRPr lang="ko-KR" altLang="en-US" sz="66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95900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kshire Swash - Montserrat Light">
      <a:majorFont>
        <a:latin typeface="Berkshire Swa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 smtClean="0">
            <a:solidFill>
              <a:srgbClr val="FF2F46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5219536BA6441AACFA827FD7EDDE6" ma:contentTypeVersion="16" ma:contentTypeDescription="Create a new document." ma:contentTypeScope="" ma:versionID="18f64fb203261da2673ab042bc1a34f2">
  <xsd:schema xmlns:xsd="http://www.w3.org/2001/XMLSchema" xmlns:xs="http://www.w3.org/2001/XMLSchema" xmlns:p="http://schemas.microsoft.com/office/2006/metadata/properties" xmlns:ns2="561fd77f-73ec-4bd6-a910-e5ecd36416f0" xmlns:ns3="8125386d-0915-4ef5-be8c-83385beba7eb" targetNamespace="http://schemas.microsoft.com/office/2006/metadata/properties" ma:root="true" ma:fieldsID="b24704ee8d36dd55821947630cb7ff3e" ns2:_="" ns3:_="">
    <xsd:import namespace="561fd77f-73ec-4bd6-a910-e5ecd36416f0"/>
    <xsd:import namespace="8125386d-0915-4ef5-be8c-83385beba7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fd77f-73ec-4bd6-a910-e5ecd3641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643ba8-488a-4705-bc18-9e0b2ddaec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5386d-0915-4ef5-be8c-83385beba7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00d063-26de-4595-8a64-deff42e2fdb5}" ma:internalName="TaxCatchAll" ma:showField="CatchAllData" ma:web="8125386d-0915-4ef5-be8c-83385beba7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1fd77f-73ec-4bd6-a910-e5ecd36416f0">
      <Terms xmlns="http://schemas.microsoft.com/office/infopath/2007/PartnerControls"/>
    </lcf76f155ced4ddcb4097134ff3c332f>
    <TaxCatchAll xmlns="8125386d-0915-4ef5-be8c-83385beba7eb" xsi:nil="true"/>
  </documentManagement>
</p:properties>
</file>

<file path=customXml/itemProps1.xml><?xml version="1.0" encoding="utf-8"?>
<ds:datastoreItem xmlns:ds="http://schemas.openxmlformats.org/officeDocument/2006/customXml" ds:itemID="{4D8FF24F-58D6-4BBF-9497-5C2F00D70593}"/>
</file>

<file path=customXml/itemProps2.xml><?xml version="1.0" encoding="utf-8"?>
<ds:datastoreItem xmlns:ds="http://schemas.openxmlformats.org/officeDocument/2006/customXml" ds:itemID="{DF96D192-FB18-4862-AD6E-03E1D0112855}"/>
</file>

<file path=customXml/itemProps3.xml><?xml version="1.0" encoding="utf-8"?>
<ds:datastoreItem xmlns:ds="http://schemas.openxmlformats.org/officeDocument/2006/customXml" ds:itemID="{A30010C9-8B18-4B32-90EB-B8D4656D53F4}"/>
</file>

<file path=docProps/app.xml><?xml version="1.0" encoding="utf-8"?>
<Properties xmlns="http://schemas.openxmlformats.org/officeDocument/2006/extended-properties" xmlns:vt="http://schemas.openxmlformats.org/officeDocument/2006/docPropsVTypes">
  <TotalTime>3592</TotalTime>
  <Words>285</Words>
  <Application>Microsoft Office PowerPoint</Application>
  <PresentationFormat>Widescreen</PresentationFormat>
  <Paragraphs>52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Montserrat Light</vt:lpstr>
      <vt:lpstr>Berkshire Swash</vt:lpstr>
      <vt:lpstr>Arial</vt:lpstr>
      <vt:lpstr>맑은 고딕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Head - Woodton Primary</cp:lastModifiedBy>
  <cp:revision>265</cp:revision>
  <dcterms:created xsi:type="dcterms:W3CDTF">2019-04-06T05:20:47Z</dcterms:created>
  <dcterms:modified xsi:type="dcterms:W3CDTF">2022-11-06T20:31:34Z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0x0101007D25219536BA6441AACFA827FD7EDDE6</vt:lpwstr>
  </property>
</Properties>
</file>