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16"/>
    <a:srgbClr val="85BD3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/>
              <a:t>I am long with lots of legs.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will turn into another minibeast!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was born from an egg.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12DD423-1CAE-479B-B55C-FFEFE9358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827">
            <a:off x="3804436" y="5294421"/>
            <a:ext cx="1276430" cy="5972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caterpillar!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1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75C65-000A-41F3-A36F-495EB0FAB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39" y="5249124"/>
            <a:ext cx="731772" cy="60399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6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fly.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spots.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ladybird!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A02004F-AEC8-4AEF-AAC4-CA52F8D4773D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08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1C606B-BF6A-4242-A8AA-43798A9E9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2" y="5308474"/>
            <a:ext cx="973123" cy="56912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spin webs.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8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eat small insects.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spider!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1054CA76-3070-4329-948A-FB7B108A79F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34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74E5C6-B68E-4921-9266-4F2055FC7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23" y="5095988"/>
            <a:ext cx="893622" cy="776302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carry my home with 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don’t have any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leave a slimy trail.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snail!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44401A80-2F79-40F8-B6AF-525FC56BF475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65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16B2E7-5B4A-485A-AF6E-75570C1AB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2" y="5169826"/>
            <a:ext cx="666715" cy="60051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lay eggs on plants.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wings.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came from a chrysalis.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butterfly!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56C4D0D-A99C-47E9-B08D-68EC247AB75B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065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B5702B-E7FF-4F17-8CE1-A20E28B8B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3" y="5273563"/>
            <a:ext cx="477159" cy="58588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burrow.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wriggle around.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worm!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7D74BC17-B556-4664-AD50-4155DA5B698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7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122C98-0B32-4F2D-8F85-2A8170844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7" y="5151862"/>
            <a:ext cx="721158" cy="69675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busy!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striped.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make honey.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bee!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D957E431-44D5-4078-8D43-CF4CEE5B2F9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871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DD59BA-A02D-4291-846A-39C237A72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67" y="5129858"/>
            <a:ext cx="904720" cy="7247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strong.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in a nest.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work for my queen.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an ant!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</p:spTree>
    <p:extLst>
      <p:ext uri="{BB962C8B-B14F-4D97-AF65-F5344CB8AC3E}">
        <p14:creationId xmlns:p14="http://schemas.microsoft.com/office/powerpoint/2010/main" val="1913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286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Ali Snelling</cp:lastModifiedBy>
  <cp:revision>6</cp:revision>
  <dcterms:created xsi:type="dcterms:W3CDTF">2020-04-24T04:53:00Z</dcterms:created>
  <dcterms:modified xsi:type="dcterms:W3CDTF">2020-05-25T13:34:50Z</dcterms:modified>
</cp:coreProperties>
</file>